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636" y="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C0C0C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30625" y="6413"/>
            <a:ext cx="8461374" cy="685158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11120755" cy="6858000"/>
          </a:xfrm>
          <a:custGeom>
            <a:avLst/>
            <a:gdLst/>
            <a:ahLst/>
            <a:cxnLst/>
            <a:rect l="l" t="t" r="r" b="b"/>
            <a:pathLst>
              <a:path w="11120755" h="6858000">
                <a:moveTo>
                  <a:pt x="6956044" y="0"/>
                </a:moveTo>
                <a:lnTo>
                  <a:pt x="0" y="0"/>
                </a:lnTo>
                <a:lnTo>
                  <a:pt x="0" y="6857998"/>
                </a:lnTo>
                <a:lnTo>
                  <a:pt x="11120150" y="6857998"/>
                </a:lnTo>
                <a:lnTo>
                  <a:pt x="6956044" y="0"/>
                </a:lnTo>
                <a:close/>
              </a:path>
            </a:pathLst>
          </a:custGeom>
          <a:solidFill>
            <a:srgbClr val="66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2812" y="404875"/>
            <a:ext cx="1116330" cy="1117600"/>
          </a:xfrm>
          <a:custGeom>
            <a:avLst/>
            <a:gdLst/>
            <a:ahLst/>
            <a:cxnLst/>
            <a:rect l="l" t="t" r="r" b="b"/>
            <a:pathLst>
              <a:path w="1116330" h="1117600">
                <a:moveTo>
                  <a:pt x="557974" y="0"/>
                </a:moveTo>
                <a:lnTo>
                  <a:pt x="509833" y="2050"/>
                </a:lnTo>
                <a:lnTo>
                  <a:pt x="462828" y="8089"/>
                </a:lnTo>
                <a:lnTo>
                  <a:pt x="417128" y="17949"/>
                </a:lnTo>
                <a:lnTo>
                  <a:pt x="372899" y="31463"/>
                </a:lnTo>
                <a:lnTo>
                  <a:pt x="330309" y="48464"/>
                </a:lnTo>
                <a:lnTo>
                  <a:pt x="289527" y="68783"/>
                </a:lnTo>
                <a:lnTo>
                  <a:pt x="250718" y="92255"/>
                </a:lnTo>
                <a:lnTo>
                  <a:pt x="214052" y="118710"/>
                </a:lnTo>
                <a:lnTo>
                  <a:pt x="179694" y="147983"/>
                </a:lnTo>
                <a:lnTo>
                  <a:pt x="147814" y="179905"/>
                </a:lnTo>
                <a:lnTo>
                  <a:pt x="118578" y="214309"/>
                </a:lnTo>
                <a:lnTo>
                  <a:pt x="92155" y="251027"/>
                </a:lnTo>
                <a:lnTo>
                  <a:pt x="68711" y="289892"/>
                </a:lnTo>
                <a:lnTo>
                  <a:pt x="48414" y="330738"/>
                </a:lnTo>
                <a:lnTo>
                  <a:pt x="31431" y="373395"/>
                </a:lnTo>
                <a:lnTo>
                  <a:pt x="17931" y="417697"/>
                </a:lnTo>
                <a:lnTo>
                  <a:pt x="8081" y="463477"/>
                </a:lnTo>
                <a:lnTo>
                  <a:pt x="2048" y="510567"/>
                </a:lnTo>
                <a:lnTo>
                  <a:pt x="0" y="558800"/>
                </a:lnTo>
                <a:lnTo>
                  <a:pt x="2048" y="607014"/>
                </a:lnTo>
                <a:lnTo>
                  <a:pt x="8081" y="654090"/>
                </a:lnTo>
                <a:lnTo>
                  <a:pt x="17931" y="699859"/>
                </a:lnTo>
                <a:lnTo>
                  <a:pt x="31431" y="744154"/>
                </a:lnTo>
                <a:lnTo>
                  <a:pt x="48414" y="786807"/>
                </a:lnTo>
                <a:lnTo>
                  <a:pt x="68711" y="827650"/>
                </a:lnTo>
                <a:lnTo>
                  <a:pt x="92155" y="866516"/>
                </a:lnTo>
                <a:lnTo>
                  <a:pt x="118578" y="903237"/>
                </a:lnTo>
                <a:lnTo>
                  <a:pt x="147814" y="937644"/>
                </a:lnTo>
                <a:lnTo>
                  <a:pt x="179694" y="969571"/>
                </a:lnTo>
                <a:lnTo>
                  <a:pt x="214052" y="998849"/>
                </a:lnTo>
                <a:lnTo>
                  <a:pt x="250718" y="1025311"/>
                </a:lnTo>
                <a:lnTo>
                  <a:pt x="289527" y="1048790"/>
                </a:lnTo>
                <a:lnTo>
                  <a:pt x="330309" y="1069116"/>
                </a:lnTo>
                <a:lnTo>
                  <a:pt x="372899" y="1086123"/>
                </a:lnTo>
                <a:lnTo>
                  <a:pt x="417128" y="1099642"/>
                </a:lnTo>
                <a:lnTo>
                  <a:pt x="462828" y="1109507"/>
                </a:lnTo>
                <a:lnTo>
                  <a:pt x="509833" y="1115548"/>
                </a:lnTo>
                <a:lnTo>
                  <a:pt x="557974" y="1117600"/>
                </a:lnTo>
                <a:lnTo>
                  <a:pt x="606128" y="1115548"/>
                </a:lnTo>
                <a:lnTo>
                  <a:pt x="653144" y="1109507"/>
                </a:lnTo>
                <a:lnTo>
                  <a:pt x="698854" y="1099642"/>
                </a:lnTo>
                <a:lnTo>
                  <a:pt x="743091" y="1086123"/>
                </a:lnTo>
                <a:lnTo>
                  <a:pt x="785688" y="1069116"/>
                </a:lnTo>
                <a:lnTo>
                  <a:pt x="826476" y="1048790"/>
                </a:lnTo>
                <a:lnTo>
                  <a:pt x="865289" y="1025311"/>
                </a:lnTo>
                <a:lnTo>
                  <a:pt x="901958" y="998849"/>
                </a:lnTo>
                <a:lnTo>
                  <a:pt x="936318" y="969571"/>
                </a:lnTo>
                <a:lnTo>
                  <a:pt x="968200" y="937644"/>
                </a:lnTo>
                <a:lnTo>
                  <a:pt x="997436" y="903237"/>
                </a:lnTo>
                <a:lnTo>
                  <a:pt x="1023860" y="866516"/>
                </a:lnTo>
                <a:lnTo>
                  <a:pt x="1047304" y="827650"/>
                </a:lnTo>
                <a:lnTo>
                  <a:pt x="1067601" y="786807"/>
                </a:lnTo>
                <a:lnTo>
                  <a:pt x="1084582" y="744154"/>
                </a:lnTo>
                <a:lnTo>
                  <a:pt x="1098082" y="699859"/>
                </a:lnTo>
                <a:lnTo>
                  <a:pt x="1107931" y="654090"/>
                </a:lnTo>
                <a:lnTo>
                  <a:pt x="1113964" y="607014"/>
                </a:lnTo>
                <a:lnTo>
                  <a:pt x="1116012" y="558800"/>
                </a:lnTo>
                <a:lnTo>
                  <a:pt x="1113964" y="510567"/>
                </a:lnTo>
                <a:lnTo>
                  <a:pt x="1107931" y="463477"/>
                </a:lnTo>
                <a:lnTo>
                  <a:pt x="1098082" y="417697"/>
                </a:lnTo>
                <a:lnTo>
                  <a:pt x="1084582" y="373395"/>
                </a:lnTo>
                <a:lnTo>
                  <a:pt x="1067601" y="330738"/>
                </a:lnTo>
                <a:lnTo>
                  <a:pt x="1047304" y="289892"/>
                </a:lnTo>
                <a:lnTo>
                  <a:pt x="1023860" y="251027"/>
                </a:lnTo>
                <a:lnTo>
                  <a:pt x="997436" y="214309"/>
                </a:lnTo>
                <a:lnTo>
                  <a:pt x="968200" y="179905"/>
                </a:lnTo>
                <a:lnTo>
                  <a:pt x="936318" y="147983"/>
                </a:lnTo>
                <a:lnTo>
                  <a:pt x="901958" y="118710"/>
                </a:lnTo>
                <a:lnTo>
                  <a:pt x="865289" y="92255"/>
                </a:lnTo>
                <a:lnTo>
                  <a:pt x="826476" y="68783"/>
                </a:lnTo>
                <a:lnTo>
                  <a:pt x="785688" y="48464"/>
                </a:lnTo>
                <a:lnTo>
                  <a:pt x="743091" y="31463"/>
                </a:lnTo>
                <a:lnTo>
                  <a:pt x="698854" y="17949"/>
                </a:lnTo>
                <a:lnTo>
                  <a:pt x="653144" y="8089"/>
                </a:lnTo>
                <a:lnTo>
                  <a:pt x="606128" y="2050"/>
                </a:lnTo>
                <a:lnTo>
                  <a:pt x="5579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325" y="555625"/>
            <a:ext cx="749300" cy="7493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C0C0C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91616" y="1732388"/>
            <a:ext cx="4334510" cy="439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6310" y="335024"/>
            <a:ext cx="11585689" cy="64308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3811778"/>
            <a:ext cx="606425" cy="396875"/>
          </a:xfrm>
          <a:custGeom>
            <a:avLst/>
            <a:gdLst/>
            <a:ahLst/>
            <a:cxnLst/>
            <a:rect l="l" t="t" r="r" b="b"/>
            <a:pathLst>
              <a:path w="606425" h="396875">
                <a:moveTo>
                  <a:pt x="151104" y="0"/>
                </a:moveTo>
                <a:lnTo>
                  <a:pt x="152933" y="42037"/>
                </a:lnTo>
                <a:lnTo>
                  <a:pt x="70671" y="69469"/>
                </a:lnTo>
                <a:lnTo>
                  <a:pt x="57873" y="94996"/>
                </a:lnTo>
                <a:lnTo>
                  <a:pt x="0" y="131962"/>
                </a:lnTo>
                <a:lnTo>
                  <a:pt x="0" y="144174"/>
                </a:lnTo>
                <a:lnTo>
                  <a:pt x="28624" y="169926"/>
                </a:lnTo>
                <a:lnTo>
                  <a:pt x="46906" y="190119"/>
                </a:lnTo>
                <a:lnTo>
                  <a:pt x="76155" y="213868"/>
                </a:lnTo>
                <a:lnTo>
                  <a:pt x="114546" y="212090"/>
                </a:lnTo>
                <a:lnTo>
                  <a:pt x="129171" y="228473"/>
                </a:lnTo>
                <a:lnTo>
                  <a:pt x="129171" y="327152"/>
                </a:lnTo>
                <a:lnTo>
                  <a:pt x="141973" y="385699"/>
                </a:lnTo>
                <a:lnTo>
                  <a:pt x="189496" y="396621"/>
                </a:lnTo>
                <a:lnTo>
                  <a:pt x="226060" y="382016"/>
                </a:lnTo>
                <a:lnTo>
                  <a:pt x="275424" y="323596"/>
                </a:lnTo>
                <a:lnTo>
                  <a:pt x="310159" y="307086"/>
                </a:lnTo>
                <a:lnTo>
                  <a:pt x="343065" y="314452"/>
                </a:lnTo>
                <a:lnTo>
                  <a:pt x="374142" y="308864"/>
                </a:lnTo>
                <a:lnTo>
                  <a:pt x="408876" y="316230"/>
                </a:lnTo>
                <a:lnTo>
                  <a:pt x="438124" y="272415"/>
                </a:lnTo>
                <a:lnTo>
                  <a:pt x="430809" y="239395"/>
                </a:lnTo>
                <a:lnTo>
                  <a:pt x="454571" y="221107"/>
                </a:lnTo>
                <a:lnTo>
                  <a:pt x="482003" y="213868"/>
                </a:lnTo>
                <a:lnTo>
                  <a:pt x="485660" y="239395"/>
                </a:lnTo>
                <a:lnTo>
                  <a:pt x="540499" y="257683"/>
                </a:lnTo>
                <a:lnTo>
                  <a:pt x="586206" y="241300"/>
                </a:lnTo>
                <a:lnTo>
                  <a:pt x="606310" y="204724"/>
                </a:lnTo>
                <a:lnTo>
                  <a:pt x="602653" y="166370"/>
                </a:lnTo>
                <a:lnTo>
                  <a:pt x="578891" y="131572"/>
                </a:lnTo>
                <a:lnTo>
                  <a:pt x="531355" y="151765"/>
                </a:lnTo>
                <a:lnTo>
                  <a:pt x="471030" y="180975"/>
                </a:lnTo>
                <a:lnTo>
                  <a:pt x="447268" y="195580"/>
                </a:lnTo>
                <a:lnTo>
                  <a:pt x="366826" y="169926"/>
                </a:lnTo>
                <a:lnTo>
                  <a:pt x="363169" y="111506"/>
                </a:lnTo>
                <a:lnTo>
                  <a:pt x="328434" y="67564"/>
                </a:lnTo>
                <a:lnTo>
                  <a:pt x="224231" y="1778"/>
                </a:lnTo>
                <a:lnTo>
                  <a:pt x="151104" y="0"/>
                </a:lnTo>
                <a:close/>
              </a:path>
            </a:pathLst>
          </a:custGeom>
          <a:solidFill>
            <a:srgbClr val="0062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3811778"/>
            <a:ext cx="606425" cy="396875"/>
          </a:xfrm>
          <a:custGeom>
            <a:avLst/>
            <a:gdLst/>
            <a:ahLst/>
            <a:cxnLst/>
            <a:rect l="l" t="t" r="r" b="b"/>
            <a:pathLst>
              <a:path w="606425" h="396875">
                <a:moveTo>
                  <a:pt x="0" y="131962"/>
                </a:moveTo>
                <a:lnTo>
                  <a:pt x="57873" y="94996"/>
                </a:lnTo>
                <a:lnTo>
                  <a:pt x="70671" y="69469"/>
                </a:lnTo>
                <a:lnTo>
                  <a:pt x="152933" y="42037"/>
                </a:lnTo>
                <a:lnTo>
                  <a:pt x="151104" y="0"/>
                </a:lnTo>
                <a:lnTo>
                  <a:pt x="224231" y="1778"/>
                </a:lnTo>
                <a:lnTo>
                  <a:pt x="328434" y="67564"/>
                </a:lnTo>
                <a:lnTo>
                  <a:pt x="363169" y="111506"/>
                </a:lnTo>
                <a:lnTo>
                  <a:pt x="366826" y="169926"/>
                </a:lnTo>
                <a:lnTo>
                  <a:pt x="447268" y="195580"/>
                </a:lnTo>
                <a:lnTo>
                  <a:pt x="471030" y="180975"/>
                </a:lnTo>
                <a:lnTo>
                  <a:pt x="531355" y="151765"/>
                </a:lnTo>
                <a:lnTo>
                  <a:pt x="578891" y="131572"/>
                </a:lnTo>
                <a:lnTo>
                  <a:pt x="602653" y="166370"/>
                </a:lnTo>
                <a:lnTo>
                  <a:pt x="606310" y="204724"/>
                </a:lnTo>
                <a:lnTo>
                  <a:pt x="586206" y="241300"/>
                </a:lnTo>
                <a:lnTo>
                  <a:pt x="540499" y="257683"/>
                </a:lnTo>
                <a:lnTo>
                  <a:pt x="485660" y="239395"/>
                </a:lnTo>
                <a:lnTo>
                  <a:pt x="482003" y="213868"/>
                </a:lnTo>
                <a:lnTo>
                  <a:pt x="454571" y="221107"/>
                </a:lnTo>
                <a:lnTo>
                  <a:pt x="430809" y="239395"/>
                </a:lnTo>
                <a:lnTo>
                  <a:pt x="438124" y="272415"/>
                </a:lnTo>
                <a:lnTo>
                  <a:pt x="408876" y="316230"/>
                </a:lnTo>
                <a:lnTo>
                  <a:pt x="374142" y="308864"/>
                </a:lnTo>
                <a:lnTo>
                  <a:pt x="343065" y="314452"/>
                </a:lnTo>
                <a:lnTo>
                  <a:pt x="310159" y="307086"/>
                </a:lnTo>
                <a:lnTo>
                  <a:pt x="275424" y="323596"/>
                </a:lnTo>
                <a:lnTo>
                  <a:pt x="226060" y="382016"/>
                </a:lnTo>
                <a:lnTo>
                  <a:pt x="189496" y="396621"/>
                </a:lnTo>
                <a:lnTo>
                  <a:pt x="141973" y="385699"/>
                </a:lnTo>
                <a:lnTo>
                  <a:pt x="129171" y="327152"/>
                </a:lnTo>
                <a:lnTo>
                  <a:pt x="129171" y="228473"/>
                </a:lnTo>
                <a:lnTo>
                  <a:pt x="114546" y="212090"/>
                </a:lnTo>
                <a:lnTo>
                  <a:pt x="76155" y="213868"/>
                </a:lnTo>
                <a:lnTo>
                  <a:pt x="46906" y="190119"/>
                </a:lnTo>
                <a:lnTo>
                  <a:pt x="28624" y="169926"/>
                </a:lnTo>
                <a:lnTo>
                  <a:pt x="0" y="144174"/>
                </a:lnTo>
              </a:path>
            </a:pathLst>
          </a:custGeom>
          <a:ln w="12700">
            <a:solidFill>
              <a:srgbClr val="0062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0CECE">
              <a:alpha val="6274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C0C0C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05354" y="898601"/>
            <a:ext cx="405257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C0C0C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2665" y="1276603"/>
            <a:ext cx="10786668" cy="1564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68811" y="6465214"/>
            <a:ext cx="2317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78787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kremlin.ru/events/president/news/67828" TargetMode="Externa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osce.org/ru/node/125811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1.png"/><Relationship Id="rId4" Type="http://schemas.openxmlformats.org/officeDocument/2006/relationships/hyperlink" Target="http://kremlin.ru/supplement/4804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remlin.ru/events/president/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2676" y="2306827"/>
            <a:ext cx="8296275" cy="17825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1500" b="1" spc="-60" dirty="0" err="1">
                <a:solidFill>
                  <a:srgbClr val="FFFFFF"/>
                </a:solidFill>
                <a:latin typeface="Arial"/>
                <a:cs typeface="Arial"/>
              </a:rPr>
              <a:t>Моя</a:t>
            </a:r>
            <a:r>
              <a:rPr sz="115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0" b="1" spc="-5" dirty="0" err="1" smtClean="0">
                <a:solidFill>
                  <a:srgbClr val="FFFFFF"/>
                </a:solidFill>
                <a:latin typeface="Arial"/>
                <a:cs typeface="Arial"/>
              </a:rPr>
              <a:t>страна</a:t>
            </a:r>
            <a:endParaRPr sz="1150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099688" y="0"/>
            <a:ext cx="1906905" cy="6911975"/>
            <a:chOff x="10099688" y="0"/>
            <a:chExt cx="1906905" cy="6911975"/>
          </a:xfrm>
        </p:grpSpPr>
        <p:sp>
          <p:nvSpPr>
            <p:cNvPr id="4" name="object 4"/>
            <p:cNvSpPr/>
            <p:nvPr/>
          </p:nvSpPr>
          <p:spPr>
            <a:xfrm>
              <a:off x="10126675" y="0"/>
              <a:ext cx="1372235" cy="6858000"/>
            </a:xfrm>
            <a:custGeom>
              <a:avLst/>
              <a:gdLst/>
              <a:ahLst/>
              <a:cxnLst/>
              <a:rect l="l" t="t" r="r" b="b"/>
              <a:pathLst>
                <a:path w="1372234" h="6858000">
                  <a:moveTo>
                    <a:pt x="0" y="0"/>
                  </a:moveTo>
                  <a:lnTo>
                    <a:pt x="49222" y="55810"/>
                  </a:lnTo>
                  <a:lnTo>
                    <a:pt x="78504" y="89794"/>
                  </a:lnTo>
                  <a:lnTo>
                    <a:pt x="107508" y="124022"/>
                  </a:lnTo>
                  <a:lnTo>
                    <a:pt x="136232" y="158493"/>
                  </a:lnTo>
                  <a:lnTo>
                    <a:pt x="164674" y="193206"/>
                  </a:lnTo>
                  <a:lnTo>
                    <a:pt x="192832" y="228158"/>
                  </a:lnTo>
                  <a:lnTo>
                    <a:pt x="220705" y="263348"/>
                  </a:lnTo>
                  <a:lnTo>
                    <a:pt x="248292" y="298775"/>
                  </a:lnTo>
                  <a:lnTo>
                    <a:pt x="275589" y="334435"/>
                  </a:lnTo>
                  <a:lnTo>
                    <a:pt x="302596" y="370328"/>
                  </a:lnTo>
                  <a:lnTo>
                    <a:pt x="329311" y="406451"/>
                  </a:lnTo>
                  <a:lnTo>
                    <a:pt x="355732" y="442804"/>
                  </a:lnTo>
                  <a:lnTo>
                    <a:pt x="381857" y="479384"/>
                  </a:lnTo>
                  <a:lnTo>
                    <a:pt x="407684" y="516189"/>
                  </a:lnTo>
                  <a:lnTo>
                    <a:pt x="433212" y="553218"/>
                  </a:lnTo>
                  <a:lnTo>
                    <a:pt x="458439" y="590469"/>
                  </a:lnTo>
                  <a:lnTo>
                    <a:pt x="483363" y="627941"/>
                  </a:lnTo>
                  <a:lnTo>
                    <a:pt x="507983" y="665631"/>
                  </a:lnTo>
                  <a:lnTo>
                    <a:pt x="532296" y="703537"/>
                  </a:lnTo>
                  <a:lnTo>
                    <a:pt x="556302" y="741658"/>
                  </a:lnTo>
                  <a:lnTo>
                    <a:pt x="579997" y="779993"/>
                  </a:lnTo>
                  <a:lnTo>
                    <a:pt x="603381" y="818539"/>
                  </a:lnTo>
                  <a:lnTo>
                    <a:pt x="626451" y="857295"/>
                  </a:lnTo>
                  <a:lnTo>
                    <a:pt x="649207" y="896259"/>
                  </a:lnTo>
                  <a:lnTo>
                    <a:pt x="671645" y="935429"/>
                  </a:lnTo>
                  <a:lnTo>
                    <a:pt x="693765" y="974803"/>
                  </a:lnTo>
                  <a:lnTo>
                    <a:pt x="715564" y="1014380"/>
                  </a:lnTo>
                  <a:lnTo>
                    <a:pt x="737042" y="1054158"/>
                  </a:lnTo>
                  <a:lnTo>
                    <a:pt x="758195" y="1094135"/>
                  </a:lnTo>
                  <a:lnTo>
                    <a:pt x="779023" y="1134309"/>
                  </a:lnTo>
                  <a:lnTo>
                    <a:pt x="799523" y="1174680"/>
                  </a:lnTo>
                  <a:lnTo>
                    <a:pt x="819695" y="1215244"/>
                  </a:lnTo>
                  <a:lnTo>
                    <a:pt x="839535" y="1256000"/>
                  </a:lnTo>
                  <a:lnTo>
                    <a:pt x="859042" y="1296946"/>
                  </a:lnTo>
                  <a:lnTo>
                    <a:pt x="878216" y="1338081"/>
                  </a:lnTo>
                  <a:lnTo>
                    <a:pt x="897053" y="1379403"/>
                  </a:lnTo>
                  <a:lnTo>
                    <a:pt x="915552" y="1420910"/>
                  </a:lnTo>
                  <a:lnTo>
                    <a:pt x="933711" y="1462601"/>
                  </a:lnTo>
                  <a:lnTo>
                    <a:pt x="951529" y="1504473"/>
                  </a:lnTo>
                  <a:lnTo>
                    <a:pt x="969004" y="1546525"/>
                  </a:lnTo>
                  <a:lnTo>
                    <a:pt x="986133" y="1588755"/>
                  </a:lnTo>
                  <a:lnTo>
                    <a:pt x="1002916" y="1631161"/>
                  </a:lnTo>
                  <a:lnTo>
                    <a:pt x="1019351" y="1673742"/>
                  </a:lnTo>
                  <a:lnTo>
                    <a:pt x="1035435" y="1716495"/>
                  </a:lnTo>
                  <a:lnTo>
                    <a:pt x="1051167" y="1759420"/>
                  </a:lnTo>
                  <a:lnTo>
                    <a:pt x="1066546" y="1802514"/>
                  </a:lnTo>
                  <a:lnTo>
                    <a:pt x="1081569" y="1845775"/>
                  </a:lnTo>
                  <a:lnTo>
                    <a:pt x="1096235" y="1889203"/>
                  </a:lnTo>
                  <a:lnTo>
                    <a:pt x="1110541" y="1932794"/>
                  </a:lnTo>
                  <a:lnTo>
                    <a:pt x="1124487" y="1976548"/>
                  </a:lnTo>
                  <a:lnTo>
                    <a:pt x="1138070" y="2020462"/>
                  </a:lnTo>
                  <a:lnTo>
                    <a:pt x="1151289" y="2064535"/>
                  </a:lnTo>
                  <a:lnTo>
                    <a:pt x="1164142" y="2108765"/>
                  </a:lnTo>
                  <a:lnTo>
                    <a:pt x="1176628" y="2153150"/>
                  </a:lnTo>
                  <a:lnTo>
                    <a:pt x="1188743" y="2197688"/>
                  </a:lnTo>
                  <a:lnTo>
                    <a:pt x="1200488" y="2242379"/>
                  </a:lnTo>
                  <a:lnTo>
                    <a:pt x="1211859" y="2287219"/>
                  </a:lnTo>
                  <a:lnTo>
                    <a:pt x="1222855" y="2332208"/>
                  </a:lnTo>
                  <a:lnTo>
                    <a:pt x="1233475" y="2377343"/>
                  </a:lnTo>
                  <a:lnTo>
                    <a:pt x="1243716" y="2422623"/>
                  </a:lnTo>
                  <a:lnTo>
                    <a:pt x="1253578" y="2468045"/>
                  </a:lnTo>
                  <a:lnTo>
                    <a:pt x="1263057" y="2513609"/>
                  </a:lnTo>
                  <a:lnTo>
                    <a:pt x="1272153" y="2559313"/>
                  </a:lnTo>
                  <a:lnTo>
                    <a:pt x="1280864" y="2605154"/>
                  </a:lnTo>
                  <a:lnTo>
                    <a:pt x="1289187" y="2651131"/>
                  </a:lnTo>
                  <a:lnTo>
                    <a:pt x="1297121" y="2697242"/>
                  </a:lnTo>
                  <a:lnTo>
                    <a:pt x="1304665" y="2743486"/>
                  </a:lnTo>
                  <a:lnTo>
                    <a:pt x="1311816" y="2789860"/>
                  </a:lnTo>
                  <a:lnTo>
                    <a:pt x="1318574" y="2836363"/>
                  </a:lnTo>
                  <a:lnTo>
                    <a:pt x="1324935" y="2882993"/>
                  </a:lnTo>
                  <a:lnTo>
                    <a:pt x="1330899" y="2929749"/>
                  </a:lnTo>
                  <a:lnTo>
                    <a:pt x="1336463" y="2976628"/>
                  </a:lnTo>
                  <a:lnTo>
                    <a:pt x="1341626" y="3023630"/>
                  </a:lnTo>
                  <a:lnTo>
                    <a:pt x="1346386" y="3070751"/>
                  </a:lnTo>
                  <a:lnTo>
                    <a:pt x="1350741" y="3117991"/>
                  </a:lnTo>
                  <a:lnTo>
                    <a:pt x="1354690" y="3165347"/>
                  </a:lnTo>
                  <a:lnTo>
                    <a:pt x="1358231" y="3212818"/>
                  </a:lnTo>
                  <a:lnTo>
                    <a:pt x="1361362" y="3260403"/>
                  </a:lnTo>
                  <a:lnTo>
                    <a:pt x="1364081" y="3308098"/>
                  </a:lnTo>
                  <a:lnTo>
                    <a:pt x="1366386" y="3355904"/>
                  </a:lnTo>
                  <a:lnTo>
                    <a:pt x="1368276" y="3403817"/>
                  </a:lnTo>
                  <a:lnTo>
                    <a:pt x="1369750" y="3451836"/>
                  </a:lnTo>
                  <a:lnTo>
                    <a:pt x="1370804" y="3499960"/>
                  </a:lnTo>
                  <a:lnTo>
                    <a:pt x="1371438" y="3548186"/>
                  </a:lnTo>
                  <a:lnTo>
                    <a:pt x="1371650" y="3596513"/>
                  </a:lnTo>
                  <a:lnTo>
                    <a:pt x="1371438" y="3644838"/>
                  </a:lnTo>
                  <a:lnTo>
                    <a:pt x="1370804" y="3693062"/>
                  </a:lnTo>
                  <a:lnTo>
                    <a:pt x="1369750" y="3741184"/>
                  </a:lnTo>
                  <a:lnTo>
                    <a:pt x="1368276" y="3789202"/>
                  </a:lnTo>
                  <a:lnTo>
                    <a:pt x="1366386" y="3837113"/>
                  </a:lnTo>
                  <a:lnTo>
                    <a:pt x="1364081" y="3884917"/>
                  </a:lnTo>
                  <a:lnTo>
                    <a:pt x="1361362" y="3932612"/>
                  </a:lnTo>
                  <a:lnTo>
                    <a:pt x="1358231" y="3980194"/>
                  </a:lnTo>
                  <a:lnTo>
                    <a:pt x="1354690" y="4027664"/>
                  </a:lnTo>
                  <a:lnTo>
                    <a:pt x="1350741" y="4075019"/>
                  </a:lnTo>
                  <a:lnTo>
                    <a:pt x="1346386" y="4122258"/>
                  </a:lnTo>
                  <a:lnTo>
                    <a:pt x="1341626" y="4169378"/>
                  </a:lnTo>
                  <a:lnTo>
                    <a:pt x="1336463" y="4216378"/>
                  </a:lnTo>
                  <a:lnTo>
                    <a:pt x="1330899" y="4263256"/>
                  </a:lnTo>
                  <a:lnTo>
                    <a:pt x="1324935" y="4310011"/>
                  </a:lnTo>
                  <a:lnTo>
                    <a:pt x="1318574" y="4356640"/>
                  </a:lnTo>
                  <a:lnTo>
                    <a:pt x="1311816" y="4403142"/>
                  </a:lnTo>
                  <a:lnTo>
                    <a:pt x="1304665" y="4449515"/>
                  </a:lnTo>
                  <a:lnTo>
                    <a:pt x="1297121" y="4495758"/>
                  </a:lnTo>
                  <a:lnTo>
                    <a:pt x="1289187" y="4541868"/>
                  </a:lnTo>
                  <a:lnTo>
                    <a:pt x="1280864" y="4587844"/>
                  </a:lnTo>
                  <a:lnTo>
                    <a:pt x="1272153" y="4633684"/>
                  </a:lnTo>
                  <a:lnTo>
                    <a:pt x="1263057" y="4679387"/>
                  </a:lnTo>
                  <a:lnTo>
                    <a:pt x="1253578" y="4724950"/>
                  </a:lnTo>
                  <a:lnTo>
                    <a:pt x="1243716" y="4770372"/>
                  </a:lnTo>
                  <a:lnTo>
                    <a:pt x="1233475" y="4815650"/>
                  </a:lnTo>
                  <a:lnTo>
                    <a:pt x="1222855" y="4860785"/>
                  </a:lnTo>
                  <a:lnTo>
                    <a:pt x="1211859" y="4905773"/>
                  </a:lnTo>
                  <a:lnTo>
                    <a:pt x="1200488" y="4950612"/>
                  </a:lnTo>
                  <a:lnTo>
                    <a:pt x="1188743" y="4995302"/>
                  </a:lnTo>
                  <a:lnTo>
                    <a:pt x="1176628" y="5039840"/>
                  </a:lnTo>
                  <a:lnTo>
                    <a:pt x="1164142" y="5084224"/>
                  </a:lnTo>
                  <a:lnTo>
                    <a:pt x="1151289" y="5128454"/>
                  </a:lnTo>
                  <a:lnTo>
                    <a:pt x="1138070" y="5172526"/>
                  </a:lnTo>
                  <a:lnTo>
                    <a:pt x="1124487" y="5216439"/>
                  </a:lnTo>
                  <a:lnTo>
                    <a:pt x="1110541" y="5260192"/>
                  </a:lnTo>
                  <a:lnTo>
                    <a:pt x="1096235" y="5303783"/>
                  </a:lnTo>
                  <a:lnTo>
                    <a:pt x="1081569" y="5347210"/>
                  </a:lnTo>
                  <a:lnTo>
                    <a:pt x="1066546" y="5390471"/>
                  </a:lnTo>
                  <a:lnTo>
                    <a:pt x="1051167" y="5433565"/>
                  </a:lnTo>
                  <a:lnTo>
                    <a:pt x="1035435" y="5476489"/>
                  </a:lnTo>
                  <a:lnTo>
                    <a:pt x="1019351" y="5519242"/>
                  </a:lnTo>
                  <a:lnTo>
                    <a:pt x="1002916" y="5561822"/>
                  </a:lnTo>
                  <a:lnTo>
                    <a:pt x="986133" y="5604228"/>
                  </a:lnTo>
                  <a:lnTo>
                    <a:pt x="969004" y="5646458"/>
                  </a:lnTo>
                  <a:lnTo>
                    <a:pt x="951529" y="5688509"/>
                  </a:lnTo>
                  <a:lnTo>
                    <a:pt x="933711" y="5730381"/>
                  </a:lnTo>
                  <a:lnTo>
                    <a:pt x="915552" y="5772071"/>
                  </a:lnTo>
                  <a:lnTo>
                    <a:pt x="897053" y="5813578"/>
                  </a:lnTo>
                  <a:lnTo>
                    <a:pt x="878216" y="5854900"/>
                  </a:lnTo>
                  <a:lnTo>
                    <a:pt x="859042" y="5896035"/>
                  </a:lnTo>
                  <a:lnTo>
                    <a:pt x="839535" y="5936981"/>
                  </a:lnTo>
                  <a:lnTo>
                    <a:pt x="819695" y="5977737"/>
                  </a:lnTo>
                  <a:lnTo>
                    <a:pt x="799523" y="6018301"/>
                  </a:lnTo>
                  <a:lnTo>
                    <a:pt x="779023" y="6058671"/>
                  </a:lnTo>
                  <a:lnTo>
                    <a:pt x="758195" y="6098845"/>
                  </a:lnTo>
                  <a:lnTo>
                    <a:pt x="737042" y="6138822"/>
                  </a:lnTo>
                  <a:lnTo>
                    <a:pt x="715564" y="6178600"/>
                  </a:lnTo>
                  <a:lnTo>
                    <a:pt x="693765" y="6218177"/>
                  </a:lnTo>
                  <a:lnTo>
                    <a:pt x="671645" y="6257551"/>
                  </a:lnTo>
                  <a:lnTo>
                    <a:pt x="649207" y="6296721"/>
                  </a:lnTo>
                  <a:lnTo>
                    <a:pt x="626451" y="6335685"/>
                  </a:lnTo>
                  <a:lnTo>
                    <a:pt x="603381" y="6374441"/>
                  </a:lnTo>
                  <a:lnTo>
                    <a:pt x="579997" y="6412987"/>
                  </a:lnTo>
                  <a:lnTo>
                    <a:pt x="556302" y="6451321"/>
                  </a:lnTo>
                  <a:lnTo>
                    <a:pt x="532296" y="6489443"/>
                  </a:lnTo>
                  <a:lnTo>
                    <a:pt x="507983" y="6527350"/>
                  </a:lnTo>
                  <a:lnTo>
                    <a:pt x="483363" y="6565039"/>
                  </a:lnTo>
                  <a:lnTo>
                    <a:pt x="458439" y="6602511"/>
                  </a:lnTo>
                  <a:lnTo>
                    <a:pt x="433212" y="6639762"/>
                  </a:lnTo>
                  <a:lnTo>
                    <a:pt x="407684" y="6676791"/>
                  </a:lnTo>
                  <a:lnTo>
                    <a:pt x="381857" y="6713597"/>
                  </a:lnTo>
                  <a:lnTo>
                    <a:pt x="355732" y="6750177"/>
                  </a:lnTo>
                  <a:lnTo>
                    <a:pt x="329311" y="6786530"/>
                  </a:lnTo>
                  <a:lnTo>
                    <a:pt x="302596" y="6822654"/>
                  </a:lnTo>
                  <a:lnTo>
                    <a:pt x="276002" y="6857998"/>
                  </a:lnTo>
                </a:path>
              </a:pathLst>
            </a:custGeom>
            <a:ln w="53974">
              <a:solidFill>
                <a:srgbClr val="66CC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780709" y="0"/>
              <a:ext cx="1198880" cy="6858000"/>
            </a:xfrm>
            <a:custGeom>
              <a:avLst/>
              <a:gdLst/>
              <a:ahLst/>
              <a:cxnLst/>
              <a:rect l="l" t="t" r="r" b="b"/>
              <a:pathLst>
                <a:path w="1198879" h="6858000">
                  <a:moveTo>
                    <a:pt x="0" y="0"/>
                  </a:moveTo>
                  <a:lnTo>
                    <a:pt x="36549" y="48487"/>
                  </a:lnTo>
                  <a:lnTo>
                    <a:pt x="63449" y="84895"/>
                  </a:lnTo>
                  <a:lnTo>
                    <a:pt x="90074" y="121518"/>
                  </a:lnTo>
                  <a:lnTo>
                    <a:pt x="116425" y="158352"/>
                  </a:lnTo>
                  <a:lnTo>
                    <a:pt x="142498" y="195396"/>
                  </a:lnTo>
                  <a:lnTo>
                    <a:pt x="168293" y="232649"/>
                  </a:lnTo>
                  <a:lnTo>
                    <a:pt x="193807" y="270110"/>
                  </a:lnTo>
                  <a:lnTo>
                    <a:pt x="219040" y="307777"/>
                  </a:lnTo>
                  <a:lnTo>
                    <a:pt x="243991" y="345648"/>
                  </a:lnTo>
                  <a:lnTo>
                    <a:pt x="268656" y="383722"/>
                  </a:lnTo>
                  <a:lnTo>
                    <a:pt x="293035" y="421997"/>
                  </a:lnTo>
                  <a:lnTo>
                    <a:pt x="317127" y="460472"/>
                  </a:lnTo>
                  <a:lnTo>
                    <a:pt x="340930" y="499145"/>
                  </a:lnTo>
                  <a:lnTo>
                    <a:pt x="364442" y="538015"/>
                  </a:lnTo>
                  <a:lnTo>
                    <a:pt x="387662" y="577080"/>
                  </a:lnTo>
                  <a:lnTo>
                    <a:pt x="410588" y="616339"/>
                  </a:lnTo>
                  <a:lnTo>
                    <a:pt x="433219" y="655790"/>
                  </a:lnTo>
                  <a:lnTo>
                    <a:pt x="455554" y="695432"/>
                  </a:lnTo>
                  <a:lnTo>
                    <a:pt x="477590" y="735264"/>
                  </a:lnTo>
                  <a:lnTo>
                    <a:pt x="499326" y="775283"/>
                  </a:lnTo>
                  <a:lnTo>
                    <a:pt x="520761" y="815488"/>
                  </a:lnTo>
                  <a:lnTo>
                    <a:pt x="541894" y="855877"/>
                  </a:lnTo>
                  <a:lnTo>
                    <a:pt x="562722" y="896450"/>
                  </a:lnTo>
                  <a:lnTo>
                    <a:pt x="583245" y="937205"/>
                  </a:lnTo>
                  <a:lnTo>
                    <a:pt x="603460" y="978140"/>
                  </a:lnTo>
                  <a:lnTo>
                    <a:pt x="623366" y="1019253"/>
                  </a:lnTo>
                  <a:lnTo>
                    <a:pt x="642962" y="1060543"/>
                  </a:lnTo>
                  <a:lnTo>
                    <a:pt x="662247" y="1102009"/>
                  </a:lnTo>
                  <a:lnTo>
                    <a:pt x="681217" y="1143649"/>
                  </a:lnTo>
                  <a:lnTo>
                    <a:pt x="699874" y="1185462"/>
                  </a:lnTo>
                  <a:lnTo>
                    <a:pt x="718213" y="1227445"/>
                  </a:lnTo>
                  <a:lnTo>
                    <a:pt x="736235" y="1269599"/>
                  </a:lnTo>
                  <a:lnTo>
                    <a:pt x="753937" y="1311920"/>
                  </a:lnTo>
                  <a:lnTo>
                    <a:pt x="771319" y="1354408"/>
                  </a:lnTo>
                  <a:lnTo>
                    <a:pt x="788378" y="1397060"/>
                  </a:lnTo>
                  <a:lnTo>
                    <a:pt x="805113" y="1439876"/>
                  </a:lnTo>
                  <a:lnTo>
                    <a:pt x="821523" y="1482854"/>
                  </a:lnTo>
                  <a:lnTo>
                    <a:pt x="837605" y="1525993"/>
                  </a:lnTo>
                  <a:lnTo>
                    <a:pt x="853360" y="1569290"/>
                  </a:lnTo>
                  <a:lnTo>
                    <a:pt x="868784" y="1612745"/>
                  </a:lnTo>
                  <a:lnTo>
                    <a:pt x="883877" y="1656356"/>
                  </a:lnTo>
                  <a:lnTo>
                    <a:pt x="898636" y="1700121"/>
                  </a:lnTo>
                  <a:lnTo>
                    <a:pt x="913061" y="1744039"/>
                  </a:lnTo>
                  <a:lnTo>
                    <a:pt x="927151" y="1788108"/>
                  </a:lnTo>
                  <a:lnTo>
                    <a:pt x="940902" y="1832328"/>
                  </a:lnTo>
                  <a:lnTo>
                    <a:pt x="954315" y="1876695"/>
                  </a:lnTo>
                  <a:lnTo>
                    <a:pt x="967386" y="1921209"/>
                  </a:lnTo>
                  <a:lnTo>
                    <a:pt x="980116" y="1965869"/>
                  </a:lnTo>
                  <a:lnTo>
                    <a:pt x="992502" y="2010673"/>
                  </a:lnTo>
                  <a:lnTo>
                    <a:pt x="1004543" y="2055618"/>
                  </a:lnTo>
                  <a:lnTo>
                    <a:pt x="1016238" y="2100705"/>
                  </a:lnTo>
                  <a:lnTo>
                    <a:pt x="1027584" y="2145930"/>
                  </a:lnTo>
                  <a:lnTo>
                    <a:pt x="1038580" y="2191294"/>
                  </a:lnTo>
                  <a:lnTo>
                    <a:pt x="1049226" y="2236793"/>
                  </a:lnTo>
                  <a:lnTo>
                    <a:pt x="1059518" y="2282428"/>
                  </a:lnTo>
                  <a:lnTo>
                    <a:pt x="1069457" y="2328195"/>
                  </a:lnTo>
                  <a:lnTo>
                    <a:pt x="1079039" y="2374094"/>
                  </a:lnTo>
                  <a:lnTo>
                    <a:pt x="1088265" y="2420124"/>
                  </a:lnTo>
                  <a:lnTo>
                    <a:pt x="1097132" y="2466282"/>
                  </a:lnTo>
                  <a:lnTo>
                    <a:pt x="1105638" y="2512567"/>
                  </a:lnTo>
                  <a:lnTo>
                    <a:pt x="1113783" y="2558977"/>
                  </a:lnTo>
                  <a:lnTo>
                    <a:pt x="1121564" y="2605512"/>
                  </a:lnTo>
                  <a:lnTo>
                    <a:pt x="1128980" y="2652170"/>
                  </a:lnTo>
                  <a:lnTo>
                    <a:pt x="1136030" y="2698948"/>
                  </a:lnTo>
                  <a:lnTo>
                    <a:pt x="1142713" y="2745846"/>
                  </a:lnTo>
                  <a:lnTo>
                    <a:pt x="1149026" y="2792862"/>
                  </a:lnTo>
                  <a:lnTo>
                    <a:pt x="1154968" y="2839995"/>
                  </a:lnTo>
                  <a:lnTo>
                    <a:pt x="1160537" y="2887242"/>
                  </a:lnTo>
                  <a:lnTo>
                    <a:pt x="1165733" y="2934603"/>
                  </a:lnTo>
                  <a:lnTo>
                    <a:pt x="1170554" y="2982076"/>
                  </a:lnTo>
                  <a:lnTo>
                    <a:pt x="1174997" y="3029660"/>
                  </a:lnTo>
                  <a:lnTo>
                    <a:pt x="1179062" y="3077352"/>
                  </a:lnTo>
                  <a:lnTo>
                    <a:pt x="1182747" y="3125152"/>
                  </a:lnTo>
                  <a:lnTo>
                    <a:pt x="1186051" y="3173058"/>
                  </a:lnTo>
                  <a:lnTo>
                    <a:pt x="1188971" y="3221068"/>
                  </a:lnTo>
                  <a:lnTo>
                    <a:pt x="1191507" y="3269182"/>
                  </a:lnTo>
                  <a:lnTo>
                    <a:pt x="1193657" y="3317396"/>
                  </a:lnTo>
                  <a:lnTo>
                    <a:pt x="1195420" y="3365710"/>
                  </a:lnTo>
                  <a:lnTo>
                    <a:pt x="1196793" y="3414123"/>
                  </a:lnTo>
                  <a:lnTo>
                    <a:pt x="1197776" y="3462633"/>
                  </a:lnTo>
                  <a:lnTo>
                    <a:pt x="1198367" y="3511238"/>
                  </a:lnTo>
                  <a:lnTo>
                    <a:pt x="1198565" y="3559937"/>
                  </a:lnTo>
                  <a:lnTo>
                    <a:pt x="1198367" y="3608636"/>
                  </a:lnTo>
                  <a:lnTo>
                    <a:pt x="1197776" y="3657242"/>
                  </a:lnTo>
                  <a:lnTo>
                    <a:pt x="1196793" y="3705752"/>
                  </a:lnTo>
                  <a:lnTo>
                    <a:pt x="1195420" y="3754166"/>
                  </a:lnTo>
                  <a:lnTo>
                    <a:pt x="1193657" y="3802481"/>
                  </a:lnTo>
                  <a:lnTo>
                    <a:pt x="1191507" y="3850696"/>
                  </a:lnTo>
                  <a:lnTo>
                    <a:pt x="1188971" y="3898810"/>
                  </a:lnTo>
                  <a:lnTo>
                    <a:pt x="1186051" y="3946821"/>
                  </a:lnTo>
                  <a:lnTo>
                    <a:pt x="1182747" y="3994728"/>
                  </a:lnTo>
                  <a:lnTo>
                    <a:pt x="1179062" y="4042529"/>
                  </a:lnTo>
                  <a:lnTo>
                    <a:pt x="1174997" y="4090222"/>
                  </a:lnTo>
                  <a:lnTo>
                    <a:pt x="1170554" y="4137806"/>
                  </a:lnTo>
                  <a:lnTo>
                    <a:pt x="1165733" y="4185280"/>
                  </a:lnTo>
                  <a:lnTo>
                    <a:pt x="1160537" y="4232642"/>
                  </a:lnTo>
                  <a:lnTo>
                    <a:pt x="1154968" y="4279891"/>
                  </a:lnTo>
                  <a:lnTo>
                    <a:pt x="1149026" y="4327024"/>
                  </a:lnTo>
                  <a:lnTo>
                    <a:pt x="1142713" y="4374041"/>
                  </a:lnTo>
                  <a:lnTo>
                    <a:pt x="1136030" y="4420940"/>
                  </a:lnTo>
                  <a:lnTo>
                    <a:pt x="1128980" y="4467719"/>
                  </a:lnTo>
                  <a:lnTo>
                    <a:pt x="1121564" y="4514377"/>
                  </a:lnTo>
                  <a:lnTo>
                    <a:pt x="1113783" y="4560913"/>
                  </a:lnTo>
                  <a:lnTo>
                    <a:pt x="1105638" y="4607325"/>
                  </a:lnTo>
                  <a:lnTo>
                    <a:pt x="1097132" y="4653610"/>
                  </a:lnTo>
                  <a:lnTo>
                    <a:pt x="1088265" y="4699769"/>
                  </a:lnTo>
                  <a:lnTo>
                    <a:pt x="1079039" y="4745799"/>
                  </a:lnTo>
                  <a:lnTo>
                    <a:pt x="1069457" y="4791699"/>
                  </a:lnTo>
                  <a:lnTo>
                    <a:pt x="1059518" y="4837468"/>
                  </a:lnTo>
                  <a:lnTo>
                    <a:pt x="1049226" y="4883103"/>
                  </a:lnTo>
                  <a:lnTo>
                    <a:pt x="1038580" y="4928603"/>
                  </a:lnTo>
                  <a:lnTo>
                    <a:pt x="1027584" y="4973968"/>
                  </a:lnTo>
                  <a:lnTo>
                    <a:pt x="1016238" y="5019194"/>
                  </a:lnTo>
                  <a:lnTo>
                    <a:pt x="1004543" y="5064282"/>
                  </a:lnTo>
                  <a:lnTo>
                    <a:pt x="992502" y="5109228"/>
                  </a:lnTo>
                  <a:lnTo>
                    <a:pt x="980116" y="5154032"/>
                  </a:lnTo>
                  <a:lnTo>
                    <a:pt x="967386" y="5198693"/>
                  </a:lnTo>
                  <a:lnTo>
                    <a:pt x="954315" y="5243208"/>
                  </a:lnTo>
                  <a:lnTo>
                    <a:pt x="940902" y="5287576"/>
                  </a:lnTo>
                  <a:lnTo>
                    <a:pt x="927151" y="5331797"/>
                  </a:lnTo>
                  <a:lnTo>
                    <a:pt x="913061" y="5375867"/>
                  </a:lnTo>
                  <a:lnTo>
                    <a:pt x="898636" y="5419786"/>
                  </a:lnTo>
                  <a:lnTo>
                    <a:pt x="883877" y="5463552"/>
                  </a:lnTo>
                  <a:lnTo>
                    <a:pt x="868784" y="5507163"/>
                  </a:lnTo>
                  <a:lnTo>
                    <a:pt x="853360" y="5550619"/>
                  </a:lnTo>
                  <a:lnTo>
                    <a:pt x="837605" y="5593917"/>
                  </a:lnTo>
                  <a:lnTo>
                    <a:pt x="821523" y="5637057"/>
                  </a:lnTo>
                  <a:lnTo>
                    <a:pt x="805113" y="5680036"/>
                  </a:lnTo>
                  <a:lnTo>
                    <a:pt x="788378" y="5722853"/>
                  </a:lnTo>
                  <a:lnTo>
                    <a:pt x="771319" y="5765506"/>
                  </a:lnTo>
                  <a:lnTo>
                    <a:pt x="753937" y="5807995"/>
                  </a:lnTo>
                  <a:lnTo>
                    <a:pt x="736235" y="5850317"/>
                  </a:lnTo>
                  <a:lnTo>
                    <a:pt x="718213" y="5892471"/>
                  </a:lnTo>
                  <a:lnTo>
                    <a:pt x="699874" y="5934455"/>
                  </a:lnTo>
                  <a:lnTo>
                    <a:pt x="681217" y="5976269"/>
                  </a:lnTo>
                  <a:lnTo>
                    <a:pt x="662247" y="6017910"/>
                  </a:lnTo>
                  <a:lnTo>
                    <a:pt x="642962" y="6059376"/>
                  </a:lnTo>
                  <a:lnTo>
                    <a:pt x="623366" y="6100668"/>
                  </a:lnTo>
                  <a:lnTo>
                    <a:pt x="603460" y="6141782"/>
                  </a:lnTo>
                  <a:lnTo>
                    <a:pt x="583245" y="6182717"/>
                  </a:lnTo>
                  <a:lnTo>
                    <a:pt x="562722" y="6223473"/>
                  </a:lnTo>
                  <a:lnTo>
                    <a:pt x="541894" y="6264047"/>
                  </a:lnTo>
                  <a:lnTo>
                    <a:pt x="520761" y="6304437"/>
                  </a:lnTo>
                  <a:lnTo>
                    <a:pt x="499326" y="6344643"/>
                  </a:lnTo>
                  <a:lnTo>
                    <a:pt x="477590" y="6384663"/>
                  </a:lnTo>
                  <a:lnTo>
                    <a:pt x="455554" y="6424495"/>
                  </a:lnTo>
                  <a:lnTo>
                    <a:pt x="433219" y="6464138"/>
                  </a:lnTo>
                  <a:lnTo>
                    <a:pt x="410588" y="6503590"/>
                  </a:lnTo>
                  <a:lnTo>
                    <a:pt x="387662" y="6542850"/>
                  </a:lnTo>
                  <a:lnTo>
                    <a:pt x="364442" y="6581916"/>
                  </a:lnTo>
                  <a:lnTo>
                    <a:pt x="340930" y="6620787"/>
                  </a:lnTo>
                  <a:lnTo>
                    <a:pt x="317127" y="6659461"/>
                  </a:lnTo>
                  <a:lnTo>
                    <a:pt x="293035" y="6697937"/>
                  </a:lnTo>
                  <a:lnTo>
                    <a:pt x="268656" y="6736213"/>
                  </a:lnTo>
                  <a:lnTo>
                    <a:pt x="243991" y="6774287"/>
                  </a:lnTo>
                  <a:lnTo>
                    <a:pt x="219040" y="6812159"/>
                  </a:lnTo>
                  <a:lnTo>
                    <a:pt x="193807" y="6849826"/>
                  </a:lnTo>
                  <a:lnTo>
                    <a:pt x="188242" y="6857998"/>
                  </a:lnTo>
                </a:path>
              </a:pathLst>
            </a:custGeom>
            <a:ln w="53975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85737" y="0"/>
            <a:ext cx="1906905" cy="6911975"/>
            <a:chOff x="185737" y="0"/>
            <a:chExt cx="1906905" cy="6911975"/>
          </a:xfrm>
        </p:grpSpPr>
        <p:sp>
          <p:nvSpPr>
            <p:cNvPr id="7" name="object 7"/>
            <p:cNvSpPr/>
            <p:nvPr/>
          </p:nvSpPr>
          <p:spPr>
            <a:xfrm>
              <a:off x="693737" y="0"/>
              <a:ext cx="1372235" cy="6858000"/>
            </a:xfrm>
            <a:custGeom>
              <a:avLst/>
              <a:gdLst/>
              <a:ahLst/>
              <a:cxnLst/>
              <a:rect l="l" t="t" r="r" b="b"/>
              <a:pathLst>
                <a:path w="1372235" h="6858000">
                  <a:moveTo>
                    <a:pt x="0" y="3596513"/>
                  </a:moveTo>
                  <a:lnTo>
                    <a:pt x="211" y="3548186"/>
                  </a:lnTo>
                  <a:lnTo>
                    <a:pt x="845" y="3499960"/>
                  </a:lnTo>
                  <a:lnTo>
                    <a:pt x="1900" y="3451836"/>
                  </a:lnTo>
                  <a:lnTo>
                    <a:pt x="3373" y="3403817"/>
                  </a:lnTo>
                  <a:lnTo>
                    <a:pt x="5263" y="3355904"/>
                  </a:lnTo>
                  <a:lnTo>
                    <a:pt x="7569" y="3308098"/>
                  </a:lnTo>
                  <a:lnTo>
                    <a:pt x="10287" y="3260403"/>
                  </a:lnTo>
                  <a:lnTo>
                    <a:pt x="13418" y="3212818"/>
                  </a:lnTo>
                  <a:lnTo>
                    <a:pt x="16959" y="3165347"/>
                  </a:lnTo>
                  <a:lnTo>
                    <a:pt x="20907" y="3117991"/>
                  </a:lnTo>
                  <a:lnTo>
                    <a:pt x="25263" y="3070751"/>
                  </a:lnTo>
                  <a:lnTo>
                    <a:pt x="30023" y="3023630"/>
                  </a:lnTo>
                  <a:lnTo>
                    <a:pt x="35186" y="2976628"/>
                  </a:lnTo>
                  <a:lnTo>
                    <a:pt x="40750" y="2929749"/>
                  </a:lnTo>
                  <a:lnTo>
                    <a:pt x="46713" y="2882993"/>
                  </a:lnTo>
                  <a:lnTo>
                    <a:pt x="53074" y="2836363"/>
                  </a:lnTo>
                  <a:lnTo>
                    <a:pt x="59831" y="2789860"/>
                  </a:lnTo>
                  <a:lnTo>
                    <a:pt x="66982" y="2743486"/>
                  </a:lnTo>
                  <a:lnTo>
                    <a:pt x="74526" y="2697242"/>
                  </a:lnTo>
                  <a:lnTo>
                    <a:pt x="82460" y="2651131"/>
                  </a:lnTo>
                  <a:lnTo>
                    <a:pt x="90783" y="2605154"/>
                  </a:lnTo>
                  <a:lnTo>
                    <a:pt x="99494" y="2559313"/>
                  </a:lnTo>
                  <a:lnTo>
                    <a:pt x="108589" y="2513609"/>
                  </a:lnTo>
                  <a:lnTo>
                    <a:pt x="118069" y="2468045"/>
                  </a:lnTo>
                  <a:lnTo>
                    <a:pt x="127930" y="2422623"/>
                  </a:lnTo>
                  <a:lnTo>
                    <a:pt x="138171" y="2377343"/>
                  </a:lnTo>
                  <a:lnTo>
                    <a:pt x="148790" y="2332208"/>
                  </a:lnTo>
                  <a:lnTo>
                    <a:pt x="159787" y="2287219"/>
                  </a:lnTo>
                  <a:lnTo>
                    <a:pt x="171157" y="2242379"/>
                  </a:lnTo>
                  <a:lnTo>
                    <a:pt x="182901" y="2197688"/>
                  </a:lnTo>
                  <a:lnTo>
                    <a:pt x="195017" y="2153150"/>
                  </a:lnTo>
                  <a:lnTo>
                    <a:pt x="207502" y="2108765"/>
                  </a:lnTo>
                  <a:lnTo>
                    <a:pt x="220354" y="2064535"/>
                  </a:lnTo>
                  <a:lnTo>
                    <a:pt x="233573" y="2020462"/>
                  </a:lnTo>
                  <a:lnTo>
                    <a:pt x="247156" y="1976548"/>
                  </a:lnTo>
                  <a:lnTo>
                    <a:pt x="261102" y="1932794"/>
                  </a:lnTo>
                  <a:lnTo>
                    <a:pt x="275408" y="1889203"/>
                  </a:lnTo>
                  <a:lnTo>
                    <a:pt x="290074" y="1845775"/>
                  </a:lnTo>
                  <a:lnTo>
                    <a:pt x="305096" y="1802514"/>
                  </a:lnTo>
                  <a:lnTo>
                    <a:pt x="320474" y="1759420"/>
                  </a:lnTo>
                  <a:lnTo>
                    <a:pt x="336206" y="1716495"/>
                  </a:lnTo>
                  <a:lnTo>
                    <a:pt x="352290" y="1673742"/>
                  </a:lnTo>
                  <a:lnTo>
                    <a:pt x="368724" y="1631161"/>
                  </a:lnTo>
                  <a:lnTo>
                    <a:pt x="385507" y="1588755"/>
                  </a:lnTo>
                  <a:lnTo>
                    <a:pt x="402636" y="1546525"/>
                  </a:lnTo>
                  <a:lnTo>
                    <a:pt x="420110" y="1504473"/>
                  </a:lnTo>
                  <a:lnTo>
                    <a:pt x="437928" y="1462601"/>
                  </a:lnTo>
                  <a:lnTo>
                    <a:pt x="456087" y="1420910"/>
                  </a:lnTo>
                  <a:lnTo>
                    <a:pt x="474586" y="1379403"/>
                  </a:lnTo>
                  <a:lnTo>
                    <a:pt x="493422" y="1338081"/>
                  </a:lnTo>
                  <a:lnTo>
                    <a:pt x="512595" y="1296946"/>
                  </a:lnTo>
                  <a:lnTo>
                    <a:pt x="532102" y="1256000"/>
                  </a:lnTo>
                  <a:lnTo>
                    <a:pt x="551942" y="1215244"/>
                  </a:lnTo>
                  <a:lnTo>
                    <a:pt x="572113" y="1174680"/>
                  </a:lnTo>
                  <a:lnTo>
                    <a:pt x="592613" y="1134309"/>
                  </a:lnTo>
                  <a:lnTo>
                    <a:pt x="613440" y="1094135"/>
                  </a:lnTo>
                  <a:lnTo>
                    <a:pt x="634593" y="1054158"/>
                  </a:lnTo>
                  <a:lnTo>
                    <a:pt x="656070" y="1014380"/>
                  </a:lnTo>
                  <a:lnTo>
                    <a:pt x="677869" y="974803"/>
                  </a:lnTo>
                  <a:lnTo>
                    <a:pt x="699989" y="935429"/>
                  </a:lnTo>
                  <a:lnTo>
                    <a:pt x="722427" y="896259"/>
                  </a:lnTo>
                  <a:lnTo>
                    <a:pt x="745181" y="857295"/>
                  </a:lnTo>
                  <a:lnTo>
                    <a:pt x="768251" y="818539"/>
                  </a:lnTo>
                  <a:lnTo>
                    <a:pt x="791635" y="779993"/>
                  </a:lnTo>
                  <a:lnTo>
                    <a:pt x="815330" y="741658"/>
                  </a:lnTo>
                  <a:lnTo>
                    <a:pt x="839334" y="703537"/>
                  </a:lnTo>
                  <a:lnTo>
                    <a:pt x="863647" y="665631"/>
                  </a:lnTo>
                  <a:lnTo>
                    <a:pt x="888267" y="627941"/>
                  </a:lnTo>
                  <a:lnTo>
                    <a:pt x="913190" y="590469"/>
                  </a:lnTo>
                  <a:lnTo>
                    <a:pt x="938417" y="553218"/>
                  </a:lnTo>
                  <a:lnTo>
                    <a:pt x="963944" y="516189"/>
                  </a:lnTo>
                  <a:lnTo>
                    <a:pt x="989771" y="479384"/>
                  </a:lnTo>
                  <a:lnTo>
                    <a:pt x="1015896" y="442804"/>
                  </a:lnTo>
                  <a:lnTo>
                    <a:pt x="1042316" y="406451"/>
                  </a:lnTo>
                  <a:lnTo>
                    <a:pt x="1069030" y="370328"/>
                  </a:lnTo>
                  <a:lnTo>
                    <a:pt x="1096037" y="334435"/>
                  </a:lnTo>
                  <a:lnTo>
                    <a:pt x="1123334" y="298775"/>
                  </a:lnTo>
                  <a:lnTo>
                    <a:pt x="1150919" y="263348"/>
                  </a:lnTo>
                  <a:lnTo>
                    <a:pt x="1178792" y="228158"/>
                  </a:lnTo>
                  <a:lnTo>
                    <a:pt x="1206950" y="193206"/>
                  </a:lnTo>
                  <a:lnTo>
                    <a:pt x="1235392" y="158493"/>
                  </a:lnTo>
                  <a:lnTo>
                    <a:pt x="1264115" y="124022"/>
                  </a:lnTo>
                  <a:lnTo>
                    <a:pt x="1293118" y="89794"/>
                  </a:lnTo>
                  <a:lnTo>
                    <a:pt x="1322400" y="55810"/>
                  </a:lnTo>
                  <a:lnTo>
                    <a:pt x="1351958" y="22073"/>
                  </a:lnTo>
                  <a:lnTo>
                    <a:pt x="1371622" y="0"/>
                  </a:lnTo>
                </a:path>
                <a:path w="1372235" h="6858000">
                  <a:moveTo>
                    <a:pt x="1095624" y="6857998"/>
                  </a:moveTo>
                  <a:lnTo>
                    <a:pt x="1069030" y="6822654"/>
                  </a:lnTo>
                  <a:lnTo>
                    <a:pt x="1042316" y="6786530"/>
                  </a:lnTo>
                  <a:lnTo>
                    <a:pt x="1015896" y="6750177"/>
                  </a:lnTo>
                  <a:lnTo>
                    <a:pt x="989771" y="6713597"/>
                  </a:lnTo>
                  <a:lnTo>
                    <a:pt x="963944" y="6676791"/>
                  </a:lnTo>
                  <a:lnTo>
                    <a:pt x="938417" y="6639762"/>
                  </a:lnTo>
                  <a:lnTo>
                    <a:pt x="913190" y="6602511"/>
                  </a:lnTo>
                  <a:lnTo>
                    <a:pt x="888267" y="6565039"/>
                  </a:lnTo>
                  <a:lnTo>
                    <a:pt x="863647" y="6527350"/>
                  </a:lnTo>
                  <a:lnTo>
                    <a:pt x="839334" y="6489443"/>
                  </a:lnTo>
                  <a:lnTo>
                    <a:pt x="815330" y="6451321"/>
                  </a:lnTo>
                  <a:lnTo>
                    <a:pt x="791635" y="6412987"/>
                  </a:lnTo>
                  <a:lnTo>
                    <a:pt x="768251" y="6374441"/>
                  </a:lnTo>
                  <a:lnTo>
                    <a:pt x="745181" y="6335685"/>
                  </a:lnTo>
                  <a:lnTo>
                    <a:pt x="722427" y="6296721"/>
                  </a:lnTo>
                  <a:lnTo>
                    <a:pt x="699989" y="6257551"/>
                  </a:lnTo>
                  <a:lnTo>
                    <a:pt x="677869" y="6218177"/>
                  </a:lnTo>
                  <a:lnTo>
                    <a:pt x="656070" y="6178600"/>
                  </a:lnTo>
                  <a:lnTo>
                    <a:pt x="634593" y="6138822"/>
                  </a:lnTo>
                  <a:lnTo>
                    <a:pt x="613440" y="6098845"/>
                  </a:lnTo>
                  <a:lnTo>
                    <a:pt x="592613" y="6058671"/>
                  </a:lnTo>
                  <a:lnTo>
                    <a:pt x="572113" y="6018301"/>
                  </a:lnTo>
                  <a:lnTo>
                    <a:pt x="551942" y="5977737"/>
                  </a:lnTo>
                  <a:lnTo>
                    <a:pt x="532102" y="5936981"/>
                  </a:lnTo>
                  <a:lnTo>
                    <a:pt x="512595" y="5896035"/>
                  </a:lnTo>
                  <a:lnTo>
                    <a:pt x="493422" y="5854900"/>
                  </a:lnTo>
                  <a:lnTo>
                    <a:pt x="474586" y="5813578"/>
                  </a:lnTo>
                  <a:lnTo>
                    <a:pt x="456087" y="5772071"/>
                  </a:lnTo>
                  <a:lnTo>
                    <a:pt x="437928" y="5730381"/>
                  </a:lnTo>
                  <a:lnTo>
                    <a:pt x="420110" y="5688509"/>
                  </a:lnTo>
                  <a:lnTo>
                    <a:pt x="402636" y="5646458"/>
                  </a:lnTo>
                  <a:lnTo>
                    <a:pt x="385507" y="5604228"/>
                  </a:lnTo>
                  <a:lnTo>
                    <a:pt x="368724" y="5561822"/>
                  </a:lnTo>
                  <a:lnTo>
                    <a:pt x="352290" y="5519242"/>
                  </a:lnTo>
                  <a:lnTo>
                    <a:pt x="336206" y="5476489"/>
                  </a:lnTo>
                  <a:lnTo>
                    <a:pt x="320474" y="5433565"/>
                  </a:lnTo>
                  <a:lnTo>
                    <a:pt x="305096" y="5390471"/>
                  </a:lnTo>
                  <a:lnTo>
                    <a:pt x="290074" y="5347210"/>
                  </a:lnTo>
                  <a:lnTo>
                    <a:pt x="275408" y="5303783"/>
                  </a:lnTo>
                  <a:lnTo>
                    <a:pt x="261102" y="5260192"/>
                  </a:lnTo>
                  <a:lnTo>
                    <a:pt x="247156" y="5216439"/>
                  </a:lnTo>
                  <a:lnTo>
                    <a:pt x="233573" y="5172526"/>
                  </a:lnTo>
                  <a:lnTo>
                    <a:pt x="220354" y="5128454"/>
                  </a:lnTo>
                  <a:lnTo>
                    <a:pt x="207502" y="5084224"/>
                  </a:lnTo>
                  <a:lnTo>
                    <a:pt x="195017" y="5039840"/>
                  </a:lnTo>
                  <a:lnTo>
                    <a:pt x="182901" y="4995302"/>
                  </a:lnTo>
                  <a:lnTo>
                    <a:pt x="171157" y="4950612"/>
                  </a:lnTo>
                  <a:lnTo>
                    <a:pt x="159787" y="4905773"/>
                  </a:lnTo>
                  <a:lnTo>
                    <a:pt x="148790" y="4860785"/>
                  </a:lnTo>
                  <a:lnTo>
                    <a:pt x="138171" y="4815650"/>
                  </a:lnTo>
                  <a:lnTo>
                    <a:pt x="127930" y="4770372"/>
                  </a:lnTo>
                  <a:lnTo>
                    <a:pt x="118069" y="4724950"/>
                  </a:lnTo>
                  <a:lnTo>
                    <a:pt x="108589" y="4679387"/>
                  </a:lnTo>
                  <a:lnTo>
                    <a:pt x="99494" y="4633684"/>
                  </a:lnTo>
                  <a:lnTo>
                    <a:pt x="90783" y="4587844"/>
                  </a:lnTo>
                  <a:lnTo>
                    <a:pt x="82460" y="4541868"/>
                  </a:lnTo>
                  <a:lnTo>
                    <a:pt x="74526" y="4495758"/>
                  </a:lnTo>
                  <a:lnTo>
                    <a:pt x="66982" y="4449515"/>
                  </a:lnTo>
                  <a:lnTo>
                    <a:pt x="59831" y="4403142"/>
                  </a:lnTo>
                  <a:lnTo>
                    <a:pt x="53074" y="4356640"/>
                  </a:lnTo>
                  <a:lnTo>
                    <a:pt x="46713" y="4310011"/>
                  </a:lnTo>
                  <a:lnTo>
                    <a:pt x="40750" y="4263256"/>
                  </a:lnTo>
                  <a:lnTo>
                    <a:pt x="35186" y="4216378"/>
                  </a:lnTo>
                  <a:lnTo>
                    <a:pt x="30023" y="4169378"/>
                  </a:lnTo>
                  <a:lnTo>
                    <a:pt x="25263" y="4122258"/>
                  </a:lnTo>
                  <a:lnTo>
                    <a:pt x="20907" y="4075019"/>
                  </a:lnTo>
                  <a:lnTo>
                    <a:pt x="16959" y="4027664"/>
                  </a:lnTo>
                  <a:lnTo>
                    <a:pt x="13418" y="3980194"/>
                  </a:lnTo>
                  <a:lnTo>
                    <a:pt x="10287" y="3932612"/>
                  </a:lnTo>
                  <a:lnTo>
                    <a:pt x="7569" y="3884917"/>
                  </a:lnTo>
                  <a:lnTo>
                    <a:pt x="5263" y="3837113"/>
                  </a:lnTo>
                  <a:lnTo>
                    <a:pt x="3373" y="3789202"/>
                  </a:lnTo>
                  <a:lnTo>
                    <a:pt x="1900" y="3741184"/>
                  </a:lnTo>
                  <a:lnTo>
                    <a:pt x="845" y="3693062"/>
                  </a:lnTo>
                  <a:lnTo>
                    <a:pt x="211" y="3644838"/>
                  </a:lnTo>
                  <a:lnTo>
                    <a:pt x="0" y="3596513"/>
                  </a:lnTo>
                </a:path>
              </a:pathLst>
            </a:custGeom>
            <a:ln w="53975">
              <a:solidFill>
                <a:srgbClr val="66CC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2725" y="0"/>
              <a:ext cx="1198880" cy="6858000"/>
            </a:xfrm>
            <a:custGeom>
              <a:avLst/>
              <a:gdLst/>
              <a:ahLst/>
              <a:cxnLst/>
              <a:rect l="l" t="t" r="r" b="b"/>
              <a:pathLst>
                <a:path w="1198880" h="6858000">
                  <a:moveTo>
                    <a:pt x="0" y="3559937"/>
                  </a:moveTo>
                  <a:lnTo>
                    <a:pt x="197" y="3511238"/>
                  </a:lnTo>
                  <a:lnTo>
                    <a:pt x="788" y="3462633"/>
                  </a:lnTo>
                  <a:lnTo>
                    <a:pt x="1771" y="3414123"/>
                  </a:lnTo>
                  <a:lnTo>
                    <a:pt x="3144" y="3365710"/>
                  </a:lnTo>
                  <a:lnTo>
                    <a:pt x="4907" y="3317396"/>
                  </a:lnTo>
                  <a:lnTo>
                    <a:pt x="7057" y="3269182"/>
                  </a:lnTo>
                  <a:lnTo>
                    <a:pt x="9593" y="3221068"/>
                  </a:lnTo>
                  <a:lnTo>
                    <a:pt x="12513" y="3173058"/>
                  </a:lnTo>
                  <a:lnTo>
                    <a:pt x="15817" y="3125152"/>
                  </a:lnTo>
                  <a:lnTo>
                    <a:pt x="19502" y="3077352"/>
                  </a:lnTo>
                  <a:lnTo>
                    <a:pt x="23567" y="3029660"/>
                  </a:lnTo>
                  <a:lnTo>
                    <a:pt x="28010" y="2982076"/>
                  </a:lnTo>
                  <a:lnTo>
                    <a:pt x="32831" y="2934603"/>
                  </a:lnTo>
                  <a:lnTo>
                    <a:pt x="38027" y="2887242"/>
                  </a:lnTo>
                  <a:lnTo>
                    <a:pt x="43596" y="2839995"/>
                  </a:lnTo>
                  <a:lnTo>
                    <a:pt x="49538" y="2792862"/>
                  </a:lnTo>
                  <a:lnTo>
                    <a:pt x="55851" y="2745846"/>
                  </a:lnTo>
                  <a:lnTo>
                    <a:pt x="62534" y="2698948"/>
                  </a:lnTo>
                  <a:lnTo>
                    <a:pt x="69584" y="2652170"/>
                  </a:lnTo>
                  <a:lnTo>
                    <a:pt x="77000" y="2605512"/>
                  </a:lnTo>
                  <a:lnTo>
                    <a:pt x="84782" y="2558977"/>
                  </a:lnTo>
                  <a:lnTo>
                    <a:pt x="92926" y="2512567"/>
                  </a:lnTo>
                  <a:lnTo>
                    <a:pt x="101433" y="2466282"/>
                  </a:lnTo>
                  <a:lnTo>
                    <a:pt x="110299" y="2420124"/>
                  </a:lnTo>
                  <a:lnTo>
                    <a:pt x="119525" y="2374094"/>
                  </a:lnTo>
                  <a:lnTo>
                    <a:pt x="129107" y="2328195"/>
                  </a:lnTo>
                  <a:lnTo>
                    <a:pt x="139046" y="2282428"/>
                  </a:lnTo>
                  <a:lnTo>
                    <a:pt x="149338" y="2236793"/>
                  </a:lnTo>
                  <a:lnTo>
                    <a:pt x="159984" y="2191294"/>
                  </a:lnTo>
                  <a:lnTo>
                    <a:pt x="170980" y="2145930"/>
                  </a:lnTo>
                  <a:lnTo>
                    <a:pt x="182326" y="2100705"/>
                  </a:lnTo>
                  <a:lnTo>
                    <a:pt x="194021" y="2055618"/>
                  </a:lnTo>
                  <a:lnTo>
                    <a:pt x="206062" y="2010673"/>
                  </a:lnTo>
                  <a:lnTo>
                    <a:pt x="218448" y="1965869"/>
                  </a:lnTo>
                  <a:lnTo>
                    <a:pt x="231178" y="1921209"/>
                  </a:lnTo>
                  <a:lnTo>
                    <a:pt x="244250" y="1876695"/>
                  </a:lnTo>
                  <a:lnTo>
                    <a:pt x="257662" y="1832328"/>
                  </a:lnTo>
                  <a:lnTo>
                    <a:pt x="271414" y="1788108"/>
                  </a:lnTo>
                  <a:lnTo>
                    <a:pt x="285503" y="1744039"/>
                  </a:lnTo>
                  <a:lnTo>
                    <a:pt x="299928" y="1700121"/>
                  </a:lnTo>
                  <a:lnTo>
                    <a:pt x="314687" y="1656356"/>
                  </a:lnTo>
                  <a:lnTo>
                    <a:pt x="329780" y="1612745"/>
                  </a:lnTo>
                  <a:lnTo>
                    <a:pt x="345204" y="1569290"/>
                  </a:lnTo>
                  <a:lnTo>
                    <a:pt x="360959" y="1525993"/>
                  </a:lnTo>
                  <a:lnTo>
                    <a:pt x="377041" y="1482854"/>
                  </a:lnTo>
                  <a:lnTo>
                    <a:pt x="393451" y="1439876"/>
                  </a:lnTo>
                  <a:lnTo>
                    <a:pt x="410186" y="1397060"/>
                  </a:lnTo>
                  <a:lnTo>
                    <a:pt x="427245" y="1354408"/>
                  </a:lnTo>
                  <a:lnTo>
                    <a:pt x="444627" y="1311920"/>
                  </a:lnTo>
                  <a:lnTo>
                    <a:pt x="462329" y="1269599"/>
                  </a:lnTo>
                  <a:lnTo>
                    <a:pt x="480351" y="1227445"/>
                  </a:lnTo>
                  <a:lnTo>
                    <a:pt x="498691" y="1185462"/>
                  </a:lnTo>
                  <a:lnTo>
                    <a:pt x="517347" y="1143649"/>
                  </a:lnTo>
                  <a:lnTo>
                    <a:pt x="536318" y="1102009"/>
                  </a:lnTo>
                  <a:lnTo>
                    <a:pt x="555602" y="1060543"/>
                  </a:lnTo>
                  <a:lnTo>
                    <a:pt x="575198" y="1019253"/>
                  </a:lnTo>
                  <a:lnTo>
                    <a:pt x="595104" y="978140"/>
                  </a:lnTo>
                  <a:lnTo>
                    <a:pt x="615319" y="937205"/>
                  </a:lnTo>
                  <a:lnTo>
                    <a:pt x="635842" y="896450"/>
                  </a:lnTo>
                  <a:lnTo>
                    <a:pt x="656670" y="855877"/>
                  </a:lnTo>
                  <a:lnTo>
                    <a:pt x="677803" y="815488"/>
                  </a:lnTo>
                  <a:lnTo>
                    <a:pt x="699238" y="775283"/>
                  </a:lnTo>
                  <a:lnTo>
                    <a:pt x="720974" y="735264"/>
                  </a:lnTo>
                  <a:lnTo>
                    <a:pt x="743011" y="695432"/>
                  </a:lnTo>
                  <a:lnTo>
                    <a:pt x="765345" y="655790"/>
                  </a:lnTo>
                  <a:lnTo>
                    <a:pt x="787976" y="616339"/>
                  </a:lnTo>
                  <a:lnTo>
                    <a:pt x="810902" y="577080"/>
                  </a:lnTo>
                  <a:lnTo>
                    <a:pt x="834122" y="538015"/>
                  </a:lnTo>
                  <a:lnTo>
                    <a:pt x="857634" y="499145"/>
                  </a:lnTo>
                  <a:lnTo>
                    <a:pt x="881437" y="460472"/>
                  </a:lnTo>
                  <a:lnTo>
                    <a:pt x="905529" y="421997"/>
                  </a:lnTo>
                  <a:lnTo>
                    <a:pt x="929908" y="383722"/>
                  </a:lnTo>
                  <a:lnTo>
                    <a:pt x="954574" y="345648"/>
                  </a:lnTo>
                  <a:lnTo>
                    <a:pt x="979524" y="307777"/>
                  </a:lnTo>
                  <a:lnTo>
                    <a:pt x="1004757" y="270110"/>
                  </a:lnTo>
                  <a:lnTo>
                    <a:pt x="1030271" y="232649"/>
                  </a:lnTo>
                  <a:lnTo>
                    <a:pt x="1056066" y="195396"/>
                  </a:lnTo>
                  <a:lnTo>
                    <a:pt x="1082139" y="158352"/>
                  </a:lnTo>
                  <a:lnTo>
                    <a:pt x="1108490" y="121518"/>
                  </a:lnTo>
                  <a:lnTo>
                    <a:pt x="1135115" y="84895"/>
                  </a:lnTo>
                  <a:lnTo>
                    <a:pt x="1162015" y="48487"/>
                  </a:lnTo>
                  <a:lnTo>
                    <a:pt x="1189187" y="12293"/>
                  </a:lnTo>
                  <a:lnTo>
                    <a:pt x="1198565" y="0"/>
                  </a:lnTo>
                </a:path>
                <a:path w="1198880" h="6858000">
                  <a:moveTo>
                    <a:pt x="1010323" y="6857998"/>
                  </a:moveTo>
                  <a:lnTo>
                    <a:pt x="979524" y="6812158"/>
                  </a:lnTo>
                  <a:lnTo>
                    <a:pt x="954574" y="6774286"/>
                  </a:lnTo>
                  <a:lnTo>
                    <a:pt x="929908" y="6736211"/>
                  </a:lnTo>
                  <a:lnTo>
                    <a:pt x="905529" y="6697936"/>
                  </a:lnTo>
                  <a:lnTo>
                    <a:pt x="881437" y="6659460"/>
                  </a:lnTo>
                  <a:lnTo>
                    <a:pt x="857634" y="6620786"/>
                  </a:lnTo>
                  <a:lnTo>
                    <a:pt x="834122" y="6581915"/>
                  </a:lnTo>
                  <a:lnTo>
                    <a:pt x="810902" y="6542849"/>
                  </a:lnTo>
                  <a:lnTo>
                    <a:pt x="787976" y="6503589"/>
                  </a:lnTo>
                  <a:lnTo>
                    <a:pt x="765345" y="6464137"/>
                  </a:lnTo>
                  <a:lnTo>
                    <a:pt x="743011" y="6424494"/>
                  </a:lnTo>
                  <a:lnTo>
                    <a:pt x="720974" y="6384662"/>
                  </a:lnTo>
                  <a:lnTo>
                    <a:pt x="699238" y="6344642"/>
                  </a:lnTo>
                  <a:lnTo>
                    <a:pt x="677803" y="6304436"/>
                  </a:lnTo>
                  <a:lnTo>
                    <a:pt x="656670" y="6264045"/>
                  </a:lnTo>
                  <a:lnTo>
                    <a:pt x="635842" y="6223472"/>
                  </a:lnTo>
                  <a:lnTo>
                    <a:pt x="615319" y="6182716"/>
                  </a:lnTo>
                  <a:lnTo>
                    <a:pt x="595104" y="6141781"/>
                  </a:lnTo>
                  <a:lnTo>
                    <a:pt x="575198" y="6100667"/>
                  </a:lnTo>
                  <a:lnTo>
                    <a:pt x="555602" y="6059375"/>
                  </a:lnTo>
                  <a:lnTo>
                    <a:pt x="536318" y="6017908"/>
                  </a:lnTo>
                  <a:lnTo>
                    <a:pt x="517347" y="5976268"/>
                  </a:lnTo>
                  <a:lnTo>
                    <a:pt x="498691" y="5934454"/>
                  </a:lnTo>
                  <a:lnTo>
                    <a:pt x="480351" y="5892470"/>
                  </a:lnTo>
                  <a:lnTo>
                    <a:pt x="462329" y="5850316"/>
                  </a:lnTo>
                  <a:lnTo>
                    <a:pt x="444627" y="5807994"/>
                  </a:lnTo>
                  <a:lnTo>
                    <a:pt x="427245" y="5765505"/>
                  </a:lnTo>
                  <a:lnTo>
                    <a:pt x="410186" y="5722852"/>
                  </a:lnTo>
                  <a:lnTo>
                    <a:pt x="393451" y="5680035"/>
                  </a:lnTo>
                  <a:lnTo>
                    <a:pt x="377041" y="5637056"/>
                  </a:lnTo>
                  <a:lnTo>
                    <a:pt x="360959" y="5593916"/>
                  </a:lnTo>
                  <a:lnTo>
                    <a:pt x="345204" y="5550618"/>
                  </a:lnTo>
                  <a:lnTo>
                    <a:pt x="329780" y="5507162"/>
                  </a:lnTo>
                  <a:lnTo>
                    <a:pt x="314687" y="5463551"/>
                  </a:lnTo>
                  <a:lnTo>
                    <a:pt x="299928" y="5419785"/>
                  </a:lnTo>
                  <a:lnTo>
                    <a:pt x="285503" y="5375866"/>
                  </a:lnTo>
                  <a:lnTo>
                    <a:pt x="271414" y="5331796"/>
                  </a:lnTo>
                  <a:lnTo>
                    <a:pt x="257662" y="5287576"/>
                  </a:lnTo>
                  <a:lnTo>
                    <a:pt x="244250" y="5243207"/>
                  </a:lnTo>
                  <a:lnTo>
                    <a:pt x="231178" y="5198692"/>
                  </a:lnTo>
                  <a:lnTo>
                    <a:pt x="218448" y="5154031"/>
                  </a:lnTo>
                  <a:lnTo>
                    <a:pt x="206062" y="5109227"/>
                  </a:lnTo>
                  <a:lnTo>
                    <a:pt x="194021" y="5064281"/>
                  </a:lnTo>
                  <a:lnTo>
                    <a:pt x="182326" y="5019193"/>
                  </a:lnTo>
                  <a:lnTo>
                    <a:pt x="170980" y="4973967"/>
                  </a:lnTo>
                  <a:lnTo>
                    <a:pt x="159984" y="4928603"/>
                  </a:lnTo>
                  <a:lnTo>
                    <a:pt x="149338" y="4883102"/>
                  </a:lnTo>
                  <a:lnTo>
                    <a:pt x="139046" y="4837467"/>
                  </a:lnTo>
                  <a:lnTo>
                    <a:pt x="129107" y="4791699"/>
                  </a:lnTo>
                  <a:lnTo>
                    <a:pt x="119525" y="4745799"/>
                  </a:lnTo>
                  <a:lnTo>
                    <a:pt x="110299" y="4699769"/>
                  </a:lnTo>
                  <a:lnTo>
                    <a:pt x="101433" y="4653610"/>
                  </a:lnTo>
                  <a:lnTo>
                    <a:pt x="92926" y="4607324"/>
                  </a:lnTo>
                  <a:lnTo>
                    <a:pt x="84782" y="4560912"/>
                  </a:lnTo>
                  <a:lnTo>
                    <a:pt x="77000" y="4514377"/>
                  </a:lnTo>
                  <a:lnTo>
                    <a:pt x="69584" y="4467719"/>
                  </a:lnTo>
                  <a:lnTo>
                    <a:pt x="62534" y="4420939"/>
                  </a:lnTo>
                  <a:lnTo>
                    <a:pt x="55851" y="4374040"/>
                  </a:lnTo>
                  <a:lnTo>
                    <a:pt x="49538" y="4327024"/>
                  </a:lnTo>
                  <a:lnTo>
                    <a:pt x="43596" y="4279890"/>
                  </a:lnTo>
                  <a:lnTo>
                    <a:pt x="38027" y="4232642"/>
                  </a:lnTo>
                  <a:lnTo>
                    <a:pt x="32831" y="4185280"/>
                  </a:lnTo>
                  <a:lnTo>
                    <a:pt x="28010" y="4137806"/>
                  </a:lnTo>
                  <a:lnTo>
                    <a:pt x="23567" y="4090222"/>
                  </a:lnTo>
                  <a:lnTo>
                    <a:pt x="19502" y="4042528"/>
                  </a:lnTo>
                  <a:lnTo>
                    <a:pt x="15817" y="3994728"/>
                  </a:lnTo>
                  <a:lnTo>
                    <a:pt x="12513" y="3946821"/>
                  </a:lnTo>
                  <a:lnTo>
                    <a:pt x="9593" y="3898810"/>
                  </a:lnTo>
                  <a:lnTo>
                    <a:pt x="7057" y="3850696"/>
                  </a:lnTo>
                  <a:lnTo>
                    <a:pt x="4907" y="3802481"/>
                  </a:lnTo>
                  <a:lnTo>
                    <a:pt x="3144" y="3754166"/>
                  </a:lnTo>
                  <a:lnTo>
                    <a:pt x="1771" y="3705752"/>
                  </a:lnTo>
                  <a:lnTo>
                    <a:pt x="788" y="3657242"/>
                  </a:lnTo>
                  <a:lnTo>
                    <a:pt x="197" y="3608636"/>
                  </a:lnTo>
                  <a:lnTo>
                    <a:pt x="0" y="3559937"/>
                  </a:lnTo>
                </a:path>
              </a:pathLst>
            </a:custGeom>
            <a:ln w="53975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1146535" y="6465214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1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73626" y="0"/>
              <a:ext cx="7818373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6248400" cy="6858000"/>
            </a:xfrm>
            <a:custGeom>
              <a:avLst/>
              <a:gdLst/>
              <a:ahLst/>
              <a:cxnLst/>
              <a:rect l="l" t="t" r="r" b="b"/>
              <a:pathLst>
                <a:path w="6248400" h="6858000">
                  <a:moveTo>
                    <a:pt x="4391393" y="0"/>
                  </a:moveTo>
                  <a:lnTo>
                    <a:pt x="0" y="0"/>
                  </a:lnTo>
                  <a:lnTo>
                    <a:pt x="0" y="6857998"/>
                  </a:lnTo>
                  <a:lnTo>
                    <a:pt x="4909834" y="6857998"/>
                  </a:lnTo>
                  <a:lnTo>
                    <a:pt x="4925806" y="6842186"/>
                  </a:lnTo>
                  <a:lnTo>
                    <a:pt x="4957485" y="6810197"/>
                  </a:lnTo>
                  <a:lnTo>
                    <a:pt x="4988847" y="6777894"/>
                  </a:lnTo>
                  <a:lnTo>
                    <a:pt x="5019887" y="6745281"/>
                  </a:lnTo>
                  <a:lnTo>
                    <a:pt x="5050605" y="6712360"/>
                  </a:lnTo>
                  <a:lnTo>
                    <a:pt x="5080997" y="6679134"/>
                  </a:lnTo>
                  <a:lnTo>
                    <a:pt x="5111061" y="6645606"/>
                  </a:lnTo>
                  <a:lnTo>
                    <a:pt x="5140794" y="6611777"/>
                  </a:lnTo>
                  <a:lnTo>
                    <a:pt x="5170194" y="6577651"/>
                  </a:lnTo>
                  <a:lnTo>
                    <a:pt x="5199258" y="6543229"/>
                  </a:lnTo>
                  <a:lnTo>
                    <a:pt x="5227984" y="6508515"/>
                  </a:lnTo>
                  <a:lnTo>
                    <a:pt x="5256369" y="6473511"/>
                  </a:lnTo>
                  <a:lnTo>
                    <a:pt x="5284410" y="6438220"/>
                  </a:lnTo>
                  <a:lnTo>
                    <a:pt x="5312105" y="6402644"/>
                  </a:lnTo>
                  <a:lnTo>
                    <a:pt x="5339452" y="6366785"/>
                  </a:lnTo>
                  <a:lnTo>
                    <a:pt x="5366448" y="6330647"/>
                  </a:lnTo>
                  <a:lnTo>
                    <a:pt x="5393090" y="6294232"/>
                  </a:lnTo>
                  <a:lnTo>
                    <a:pt x="5419375" y="6257541"/>
                  </a:lnTo>
                  <a:lnTo>
                    <a:pt x="5445302" y="6220579"/>
                  </a:lnTo>
                  <a:lnTo>
                    <a:pt x="5470868" y="6183347"/>
                  </a:lnTo>
                  <a:lnTo>
                    <a:pt x="5496070" y="6145848"/>
                  </a:lnTo>
                  <a:lnTo>
                    <a:pt x="5520905" y="6108085"/>
                  </a:lnTo>
                  <a:lnTo>
                    <a:pt x="5545372" y="6070059"/>
                  </a:lnTo>
                  <a:lnTo>
                    <a:pt x="5569467" y="6031775"/>
                  </a:lnTo>
                  <a:lnTo>
                    <a:pt x="5593188" y="5993233"/>
                  </a:lnTo>
                  <a:lnTo>
                    <a:pt x="5616533" y="5954437"/>
                  </a:lnTo>
                  <a:lnTo>
                    <a:pt x="5639498" y="5915389"/>
                  </a:lnTo>
                  <a:lnTo>
                    <a:pt x="5662082" y="5876092"/>
                  </a:lnTo>
                  <a:lnTo>
                    <a:pt x="5684281" y="5836548"/>
                  </a:lnTo>
                  <a:lnTo>
                    <a:pt x="5706094" y="5796761"/>
                  </a:lnTo>
                  <a:lnTo>
                    <a:pt x="5727517" y="5756731"/>
                  </a:lnTo>
                  <a:lnTo>
                    <a:pt x="5748549" y="5716463"/>
                  </a:lnTo>
                  <a:lnTo>
                    <a:pt x="5769186" y="5675958"/>
                  </a:lnTo>
                  <a:lnTo>
                    <a:pt x="5789427" y="5635219"/>
                  </a:lnTo>
                  <a:lnTo>
                    <a:pt x="5809268" y="5594248"/>
                  </a:lnTo>
                  <a:lnTo>
                    <a:pt x="5828706" y="5553049"/>
                  </a:lnTo>
                  <a:lnTo>
                    <a:pt x="5847741" y="5511624"/>
                  </a:lnTo>
                  <a:lnTo>
                    <a:pt x="5866368" y="5469974"/>
                  </a:lnTo>
                  <a:lnTo>
                    <a:pt x="5884585" y="5428104"/>
                  </a:lnTo>
                  <a:lnTo>
                    <a:pt x="5902391" y="5386014"/>
                  </a:lnTo>
                  <a:lnTo>
                    <a:pt x="5919781" y="5343709"/>
                  </a:lnTo>
                  <a:lnTo>
                    <a:pt x="5936754" y="5301190"/>
                  </a:lnTo>
                  <a:lnTo>
                    <a:pt x="5953308" y="5258460"/>
                  </a:lnTo>
                  <a:lnTo>
                    <a:pt x="5969439" y="5215521"/>
                  </a:lnTo>
                  <a:lnTo>
                    <a:pt x="5985145" y="5172377"/>
                  </a:lnTo>
                  <a:lnTo>
                    <a:pt x="6000424" y="5129029"/>
                  </a:lnTo>
                  <a:lnTo>
                    <a:pt x="6015272" y="5085480"/>
                  </a:lnTo>
                  <a:lnTo>
                    <a:pt x="6029688" y="5041733"/>
                  </a:lnTo>
                  <a:lnTo>
                    <a:pt x="6043669" y="4997790"/>
                  </a:lnTo>
                  <a:lnTo>
                    <a:pt x="6057212" y="4953654"/>
                  </a:lnTo>
                  <a:lnTo>
                    <a:pt x="6070316" y="4909327"/>
                  </a:lnTo>
                  <a:lnTo>
                    <a:pt x="6082976" y="4864813"/>
                  </a:lnTo>
                  <a:lnTo>
                    <a:pt x="6095191" y="4820112"/>
                  </a:lnTo>
                  <a:lnTo>
                    <a:pt x="6106958" y="4775228"/>
                  </a:lnTo>
                  <a:lnTo>
                    <a:pt x="6118275" y="4730164"/>
                  </a:lnTo>
                  <a:lnTo>
                    <a:pt x="6129139" y="4684922"/>
                  </a:lnTo>
                  <a:lnTo>
                    <a:pt x="6139547" y="4639505"/>
                  </a:lnTo>
                  <a:lnTo>
                    <a:pt x="6149497" y="4593914"/>
                  </a:lnTo>
                  <a:lnTo>
                    <a:pt x="6158987" y="4548154"/>
                  </a:lnTo>
                  <a:lnTo>
                    <a:pt x="6168014" y="4502225"/>
                  </a:lnTo>
                  <a:lnTo>
                    <a:pt x="6176575" y="4456132"/>
                  </a:lnTo>
                  <a:lnTo>
                    <a:pt x="6184668" y="4409875"/>
                  </a:lnTo>
                  <a:lnTo>
                    <a:pt x="6192290" y="4363459"/>
                  </a:lnTo>
                  <a:lnTo>
                    <a:pt x="6199439" y="4316885"/>
                  </a:lnTo>
                  <a:lnTo>
                    <a:pt x="6206111" y="4270156"/>
                  </a:lnTo>
                  <a:lnTo>
                    <a:pt x="6212306" y="4223274"/>
                  </a:lnTo>
                  <a:lnTo>
                    <a:pt x="6218020" y="4176242"/>
                  </a:lnTo>
                  <a:lnTo>
                    <a:pt x="6223250" y="4129063"/>
                  </a:lnTo>
                  <a:lnTo>
                    <a:pt x="6227994" y="4081740"/>
                  </a:lnTo>
                  <a:lnTo>
                    <a:pt x="6232249" y="4034273"/>
                  </a:lnTo>
                  <a:lnTo>
                    <a:pt x="6236014" y="3986667"/>
                  </a:lnTo>
                  <a:lnTo>
                    <a:pt x="6239284" y="3938924"/>
                  </a:lnTo>
                  <a:lnTo>
                    <a:pt x="6242059" y="3891046"/>
                  </a:lnTo>
                  <a:lnTo>
                    <a:pt x="6244335" y="3843036"/>
                  </a:lnTo>
                  <a:lnTo>
                    <a:pt x="6246109" y="3794897"/>
                  </a:lnTo>
                  <a:lnTo>
                    <a:pt x="6247380" y="3746630"/>
                  </a:lnTo>
                  <a:lnTo>
                    <a:pt x="6248144" y="3698239"/>
                  </a:lnTo>
                  <a:lnTo>
                    <a:pt x="6248400" y="3649726"/>
                  </a:lnTo>
                  <a:lnTo>
                    <a:pt x="6248144" y="3601211"/>
                  </a:lnTo>
                  <a:lnTo>
                    <a:pt x="6247380" y="3552818"/>
                  </a:lnTo>
                  <a:lnTo>
                    <a:pt x="6246109" y="3504549"/>
                  </a:lnTo>
                  <a:lnTo>
                    <a:pt x="6244335" y="3456408"/>
                  </a:lnTo>
                  <a:lnTo>
                    <a:pt x="6242059" y="3408397"/>
                  </a:lnTo>
                  <a:lnTo>
                    <a:pt x="6239284" y="3360517"/>
                  </a:lnTo>
                  <a:lnTo>
                    <a:pt x="6236014" y="3312773"/>
                  </a:lnTo>
                  <a:lnTo>
                    <a:pt x="6232249" y="3265165"/>
                  </a:lnTo>
                  <a:lnTo>
                    <a:pt x="6227994" y="3217698"/>
                  </a:lnTo>
                  <a:lnTo>
                    <a:pt x="6223250" y="3170372"/>
                  </a:lnTo>
                  <a:lnTo>
                    <a:pt x="6218020" y="3123192"/>
                  </a:lnTo>
                  <a:lnTo>
                    <a:pt x="6212306" y="3076159"/>
                  </a:lnTo>
                  <a:lnTo>
                    <a:pt x="6206111" y="3029276"/>
                  </a:lnTo>
                  <a:lnTo>
                    <a:pt x="6199439" y="2982546"/>
                  </a:lnTo>
                  <a:lnTo>
                    <a:pt x="6192290" y="2935971"/>
                  </a:lnTo>
                  <a:lnTo>
                    <a:pt x="6184668" y="2889553"/>
                  </a:lnTo>
                  <a:lnTo>
                    <a:pt x="6176575" y="2843296"/>
                  </a:lnTo>
                  <a:lnTo>
                    <a:pt x="6168014" y="2797201"/>
                  </a:lnTo>
                  <a:lnTo>
                    <a:pt x="6158987" y="2751272"/>
                  </a:lnTo>
                  <a:lnTo>
                    <a:pt x="6149497" y="2705510"/>
                  </a:lnTo>
                  <a:lnTo>
                    <a:pt x="6139547" y="2659919"/>
                  </a:lnTo>
                  <a:lnTo>
                    <a:pt x="6129139" y="2614501"/>
                  </a:lnTo>
                  <a:lnTo>
                    <a:pt x="6118275" y="2569258"/>
                  </a:lnTo>
                  <a:lnTo>
                    <a:pt x="6106958" y="2524193"/>
                  </a:lnTo>
                  <a:lnTo>
                    <a:pt x="6095191" y="2479309"/>
                  </a:lnTo>
                  <a:lnTo>
                    <a:pt x="6082976" y="2434607"/>
                  </a:lnTo>
                  <a:lnTo>
                    <a:pt x="6070316" y="2390092"/>
                  </a:lnTo>
                  <a:lnTo>
                    <a:pt x="6057212" y="2345764"/>
                  </a:lnTo>
                  <a:lnTo>
                    <a:pt x="6043669" y="2301628"/>
                  </a:lnTo>
                  <a:lnTo>
                    <a:pt x="6029688" y="2257684"/>
                  </a:lnTo>
                  <a:lnTo>
                    <a:pt x="6015272" y="2213936"/>
                  </a:lnTo>
                  <a:lnTo>
                    <a:pt x="6000424" y="2170387"/>
                  </a:lnTo>
                  <a:lnTo>
                    <a:pt x="5985145" y="2127039"/>
                  </a:lnTo>
                  <a:lnTo>
                    <a:pt x="5969439" y="2083894"/>
                  </a:lnTo>
                  <a:lnTo>
                    <a:pt x="5953308" y="2040955"/>
                  </a:lnTo>
                  <a:lnTo>
                    <a:pt x="5936754" y="1998224"/>
                  </a:lnTo>
                  <a:lnTo>
                    <a:pt x="5919781" y="1955705"/>
                  </a:lnTo>
                  <a:lnTo>
                    <a:pt x="5902391" y="1913399"/>
                  </a:lnTo>
                  <a:lnTo>
                    <a:pt x="5884585" y="1871310"/>
                  </a:lnTo>
                  <a:lnTo>
                    <a:pt x="5866368" y="1829439"/>
                  </a:lnTo>
                  <a:lnTo>
                    <a:pt x="5847741" y="1787789"/>
                  </a:lnTo>
                  <a:lnTo>
                    <a:pt x="5828706" y="1746363"/>
                  </a:lnTo>
                  <a:lnTo>
                    <a:pt x="5809268" y="1705164"/>
                  </a:lnTo>
                  <a:lnTo>
                    <a:pt x="5789427" y="1664193"/>
                  </a:lnTo>
                  <a:lnTo>
                    <a:pt x="5769186" y="1623454"/>
                  </a:lnTo>
                  <a:lnTo>
                    <a:pt x="5748549" y="1582949"/>
                  </a:lnTo>
                  <a:lnTo>
                    <a:pt x="5727517" y="1542681"/>
                  </a:lnTo>
                  <a:lnTo>
                    <a:pt x="5706094" y="1502651"/>
                  </a:lnTo>
                  <a:lnTo>
                    <a:pt x="5684281" y="1462863"/>
                  </a:lnTo>
                  <a:lnTo>
                    <a:pt x="5662082" y="1423319"/>
                  </a:lnTo>
                  <a:lnTo>
                    <a:pt x="5639498" y="1384022"/>
                  </a:lnTo>
                  <a:lnTo>
                    <a:pt x="5616533" y="1344975"/>
                  </a:lnTo>
                  <a:lnTo>
                    <a:pt x="5593188" y="1306179"/>
                  </a:lnTo>
                  <a:lnTo>
                    <a:pt x="5569467" y="1267637"/>
                  </a:lnTo>
                  <a:lnTo>
                    <a:pt x="5545372" y="1229352"/>
                  </a:lnTo>
                  <a:lnTo>
                    <a:pt x="5520905" y="1191327"/>
                  </a:lnTo>
                  <a:lnTo>
                    <a:pt x="5496070" y="1153564"/>
                  </a:lnTo>
                  <a:lnTo>
                    <a:pt x="5470868" y="1116065"/>
                  </a:lnTo>
                  <a:lnTo>
                    <a:pt x="5445302" y="1078833"/>
                  </a:lnTo>
                  <a:lnTo>
                    <a:pt x="5419375" y="1041871"/>
                  </a:lnTo>
                  <a:lnTo>
                    <a:pt x="5393090" y="1005181"/>
                  </a:lnTo>
                  <a:lnTo>
                    <a:pt x="5366448" y="968766"/>
                  </a:lnTo>
                  <a:lnTo>
                    <a:pt x="5339452" y="932628"/>
                  </a:lnTo>
                  <a:lnTo>
                    <a:pt x="5312105" y="896769"/>
                  </a:lnTo>
                  <a:lnTo>
                    <a:pt x="5284410" y="861193"/>
                  </a:lnTo>
                  <a:lnTo>
                    <a:pt x="5256369" y="825902"/>
                  </a:lnTo>
                  <a:lnTo>
                    <a:pt x="5227984" y="790899"/>
                  </a:lnTo>
                  <a:lnTo>
                    <a:pt x="5199258" y="756185"/>
                  </a:lnTo>
                  <a:lnTo>
                    <a:pt x="5170194" y="721764"/>
                  </a:lnTo>
                  <a:lnTo>
                    <a:pt x="5140794" y="687638"/>
                  </a:lnTo>
                  <a:lnTo>
                    <a:pt x="5111061" y="653810"/>
                  </a:lnTo>
                  <a:lnTo>
                    <a:pt x="5080997" y="620281"/>
                  </a:lnTo>
                  <a:lnTo>
                    <a:pt x="5050605" y="587056"/>
                  </a:lnTo>
                  <a:lnTo>
                    <a:pt x="5019887" y="554135"/>
                  </a:lnTo>
                  <a:lnTo>
                    <a:pt x="4988847" y="521523"/>
                  </a:lnTo>
                  <a:lnTo>
                    <a:pt x="4957485" y="489221"/>
                  </a:lnTo>
                  <a:lnTo>
                    <a:pt x="4925806" y="457231"/>
                  </a:lnTo>
                  <a:lnTo>
                    <a:pt x="4893811" y="425557"/>
                  </a:lnTo>
                  <a:lnTo>
                    <a:pt x="4861503" y="394201"/>
                  </a:lnTo>
                  <a:lnTo>
                    <a:pt x="4828885" y="363166"/>
                  </a:lnTo>
                  <a:lnTo>
                    <a:pt x="4795959" y="332454"/>
                  </a:lnTo>
                  <a:lnTo>
                    <a:pt x="4762727" y="302067"/>
                  </a:lnTo>
                  <a:lnTo>
                    <a:pt x="4729193" y="272008"/>
                  </a:lnTo>
                  <a:lnTo>
                    <a:pt x="4695359" y="242280"/>
                  </a:lnTo>
                  <a:lnTo>
                    <a:pt x="4661227" y="212885"/>
                  </a:lnTo>
                  <a:lnTo>
                    <a:pt x="4626800" y="183827"/>
                  </a:lnTo>
                  <a:lnTo>
                    <a:pt x="4592080" y="155106"/>
                  </a:lnTo>
                  <a:lnTo>
                    <a:pt x="4557071" y="126726"/>
                  </a:lnTo>
                  <a:lnTo>
                    <a:pt x="4521773" y="98690"/>
                  </a:lnTo>
                  <a:lnTo>
                    <a:pt x="4486191" y="71000"/>
                  </a:lnTo>
                  <a:lnTo>
                    <a:pt x="4450327" y="43658"/>
                  </a:lnTo>
                  <a:lnTo>
                    <a:pt x="4414183" y="16667"/>
                  </a:lnTo>
                  <a:lnTo>
                    <a:pt x="43913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4888" y="820928"/>
            <a:ext cx="4968240" cy="835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90"/>
              </a:lnSpc>
              <a:spcBef>
                <a:spcPts val="95"/>
              </a:spcBef>
            </a:pPr>
            <a:r>
              <a:rPr spc="-35" dirty="0">
                <a:solidFill>
                  <a:srgbClr val="000000"/>
                </a:solidFill>
              </a:rPr>
              <a:t>Государственный</a:t>
            </a:r>
          </a:p>
          <a:p>
            <a:pPr marL="12700">
              <a:lnSpc>
                <a:spcPts val="3190"/>
              </a:lnSpc>
            </a:pPr>
            <a:r>
              <a:rPr spc="-20" dirty="0">
                <a:solidFill>
                  <a:srgbClr val="000000"/>
                </a:solidFill>
              </a:rPr>
              <a:t>переворот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на</a:t>
            </a:r>
            <a:r>
              <a:rPr spc="30" dirty="0">
                <a:solidFill>
                  <a:srgbClr val="000000"/>
                </a:solidFill>
              </a:rPr>
              <a:t> </a:t>
            </a:r>
            <a:r>
              <a:rPr spc="-45" dirty="0">
                <a:solidFill>
                  <a:srgbClr val="000000"/>
                </a:solidFill>
              </a:rPr>
              <a:t>Украине,</a:t>
            </a:r>
            <a:r>
              <a:rPr spc="3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2014</a:t>
            </a:r>
            <a:r>
              <a:rPr spc="40" dirty="0">
                <a:solidFill>
                  <a:srgbClr val="000000"/>
                </a:solidFill>
              </a:rPr>
              <a:t> </a:t>
            </a:r>
            <a:r>
              <a:rPr spc="-195" dirty="0">
                <a:solidFill>
                  <a:srgbClr val="000000"/>
                </a:solidFill>
              </a:rPr>
              <a:t>г.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476358" y="215899"/>
            <a:ext cx="25507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80" dirty="0">
                <a:latin typeface="Microsoft Sans Serif"/>
                <a:cs typeface="Microsoft Sans Serif"/>
              </a:rPr>
              <a:t>Т</a:t>
            </a:r>
            <a:r>
              <a:rPr sz="1600" spc="-160" dirty="0">
                <a:latin typeface="Microsoft Sans Serif"/>
                <a:cs typeface="Microsoft Sans Serif"/>
              </a:rPr>
              <a:t>р</a:t>
            </a:r>
            <a:r>
              <a:rPr sz="1600" spc="-185" dirty="0">
                <a:latin typeface="Microsoft Sans Serif"/>
                <a:cs typeface="Microsoft Sans Serif"/>
              </a:rPr>
              <a:t>а</a:t>
            </a:r>
            <a:r>
              <a:rPr sz="1600" spc="-125" dirty="0">
                <a:latin typeface="Microsoft Sans Serif"/>
                <a:cs typeface="Microsoft Sans Serif"/>
              </a:rPr>
              <a:t>г</a:t>
            </a:r>
            <a:r>
              <a:rPr sz="1600" spc="-170" dirty="0">
                <a:latin typeface="Microsoft Sans Serif"/>
                <a:cs typeface="Microsoft Sans Serif"/>
              </a:rPr>
              <a:t>е</a:t>
            </a:r>
            <a:r>
              <a:rPr sz="1600" spc="-165" dirty="0">
                <a:latin typeface="Microsoft Sans Serif"/>
                <a:cs typeface="Microsoft Sans Serif"/>
              </a:rPr>
              <a:t>д</a:t>
            </a:r>
            <a:r>
              <a:rPr sz="1600" spc="-170" dirty="0">
                <a:latin typeface="Microsoft Sans Serif"/>
                <a:cs typeface="Microsoft Sans Serif"/>
              </a:rPr>
              <a:t>и</a:t>
            </a:r>
            <a:r>
              <a:rPr sz="1600" spc="-160" dirty="0">
                <a:latin typeface="Microsoft Sans Serif"/>
                <a:cs typeface="Microsoft Sans Serif"/>
              </a:rPr>
              <a:t>я</a:t>
            </a:r>
            <a:r>
              <a:rPr sz="1600" spc="-105" dirty="0">
                <a:latin typeface="Microsoft Sans Serif"/>
                <a:cs typeface="Microsoft Sans Serif"/>
              </a:rPr>
              <a:t> </a:t>
            </a:r>
            <a:r>
              <a:rPr sz="1600" spc="-155" dirty="0">
                <a:latin typeface="Microsoft Sans Serif"/>
                <a:cs typeface="Microsoft Sans Serif"/>
              </a:rPr>
              <a:t>в</a:t>
            </a:r>
            <a:r>
              <a:rPr sz="1600" spc="-55" dirty="0">
                <a:latin typeface="Microsoft Sans Serif"/>
                <a:cs typeface="Microsoft Sans Serif"/>
              </a:rPr>
              <a:t> </a:t>
            </a:r>
            <a:r>
              <a:rPr sz="1600" spc="-235" dirty="0">
                <a:latin typeface="Microsoft Sans Serif"/>
                <a:cs typeface="Microsoft Sans Serif"/>
              </a:rPr>
              <a:t>О</a:t>
            </a:r>
            <a:r>
              <a:rPr sz="1600" spc="-170" dirty="0">
                <a:latin typeface="Microsoft Sans Serif"/>
                <a:cs typeface="Microsoft Sans Serif"/>
              </a:rPr>
              <a:t>де</a:t>
            </a:r>
            <a:r>
              <a:rPr sz="1600" spc="-145" dirty="0">
                <a:latin typeface="Microsoft Sans Serif"/>
                <a:cs typeface="Microsoft Sans Serif"/>
              </a:rPr>
              <a:t>с</a:t>
            </a:r>
            <a:r>
              <a:rPr sz="1600" spc="-150" dirty="0">
                <a:latin typeface="Microsoft Sans Serif"/>
                <a:cs typeface="Microsoft Sans Serif"/>
              </a:rPr>
              <a:t>с</a:t>
            </a:r>
            <a:r>
              <a:rPr sz="1600" spc="-165" dirty="0">
                <a:latin typeface="Microsoft Sans Serif"/>
                <a:cs typeface="Microsoft Sans Serif"/>
              </a:rPr>
              <a:t>е</a:t>
            </a:r>
            <a:r>
              <a:rPr sz="1600" spc="-75" dirty="0">
                <a:latin typeface="Microsoft Sans Serif"/>
                <a:cs typeface="Microsoft Sans Serif"/>
              </a:rPr>
              <a:t> </a:t>
            </a:r>
            <a:r>
              <a:rPr sz="1600" spc="-165" dirty="0">
                <a:latin typeface="Microsoft Sans Serif"/>
                <a:cs typeface="Microsoft Sans Serif"/>
              </a:rPr>
              <a:t>2</a:t>
            </a:r>
            <a:r>
              <a:rPr sz="1600" spc="-65" dirty="0">
                <a:latin typeface="Microsoft Sans Serif"/>
                <a:cs typeface="Microsoft Sans Serif"/>
              </a:rPr>
              <a:t> </a:t>
            </a:r>
            <a:r>
              <a:rPr sz="1600" spc="-190" dirty="0">
                <a:latin typeface="Microsoft Sans Serif"/>
                <a:cs typeface="Microsoft Sans Serif"/>
              </a:rPr>
              <a:t>мая</a:t>
            </a:r>
            <a:r>
              <a:rPr sz="1600" spc="-65" dirty="0">
                <a:latin typeface="Microsoft Sans Serif"/>
                <a:cs typeface="Microsoft Sans Serif"/>
              </a:rPr>
              <a:t> </a:t>
            </a:r>
            <a:r>
              <a:rPr sz="1600" spc="-170" dirty="0">
                <a:latin typeface="Microsoft Sans Serif"/>
                <a:cs typeface="Microsoft Sans Serif"/>
              </a:rPr>
              <a:t>2</a:t>
            </a:r>
            <a:r>
              <a:rPr sz="1600" spc="-160" dirty="0">
                <a:latin typeface="Microsoft Sans Serif"/>
                <a:cs typeface="Microsoft Sans Serif"/>
              </a:rPr>
              <a:t>0</a:t>
            </a:r>
            <a:r>
              <a:rPr sz="1600" spc="-170" dirty="0">
                <a:latin typeface="Microsoft Sans Serif"/>
                <a:cs typeface="Microsoft Sans Serif"/>
              </a:rPr>
              <a:t>1</a:t>
            </a:r>
            <a:r>
              <a:rPr sz="1600" spc="-165" dirty="0">
                <a:latin typeface="Microsoft Sans Serif"/>
                <a:cs typeface="Microsoft Sans Serif"/>
              </a:rPr>
              <a:t>4</a:t>
            </a:r>
            <a:r>
              <a:rPr sz="1600" spc="-85" dirty="0">
                <a:latin typeface="Microsoft Sans Serif"/>
                <a:cs typeface="Microsoft Sans Serif"/>
              </a:rPr>
              <a:t> </a:t>
            </a:r>
            <a:r>
              <a:rPr sz="1600" spc="-114" dirty="0">
                <a:latin typeface="Microsoft Sans Serif"/>
                <a:cs typeface="Microsoft Sans Serif"/>
              </a:rPr>
              <a:t>г.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2391" y="2155647"/>
            <a:ext cx="5252085" cy="4085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2045"/>
              </a:lnSpc>
              <a:spcBef>
                <a:spcPts val="100"/>
              </a:spcBef>
            </a:pPr>
            <a:r>
              <a:rPr sz="1800" spc="-215" dirty="0">
                <a:latin typeface="Microsoft Sans Serif"/>
                <a:cs typeface="Microsoft Sans Serif"/>
              </a:rPr>
              <a:t>В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200" dirty="0">
                <a:latin typeface="Microsoft Sans Serif"/>
                <a:cs typeface="Microsoft Sans Serif"/>
              </a:rPr>
              <a:t>феврале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190" dirty="0">
                <a:latin typeface="Microsoft Sans Serif"/>
                <a:cs typeface="Microsoft Sans Serif"/>
              </a:rPr>
              <a:t>2014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125" dirty="0">
                <a:latin typeface="Microsoft Sans Serif"/>
                <a:cs typeface="Microsoft Sans Serif"/>
              </a:rPr>
              <a:t>г.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185" dirty="0">
                <a:latin typeface="Microsoft Sans Serif"/>
                <a:cs typeface="Microsoft Sans Serif"/>
              </a:rPr>
              <a:t>на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spc="-204" dirty="0">
                <a:latin typeface="Microsoft Sans Serif"/>
                <a:cs typeface="Microsoft Sans Serif"/>
              </a:rPr>
              <a:t>Украине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200" dirty="0">
                <a:latin typeface="Microsoft Sans Serif"/>
                <a:cs typeface="Microsoft Sans Serif"/>
              </a:rPr>
              <a:t>произошел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180" dirty="0">
                <a:latin typeface="Microsoft Sans Serif"/>
                <a:cs typeface="Microsoft Sans Serif"/>
              </a:rPr>
              <a:t>государственный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2045"/>
              </a:lnSpc>
            </a:pPr>
            <a:r>
              <a:rPr sz="1800" b="1" spc="-185" dirty="0">
                <a:latin typeface="Arial"/>
                <a:cs typeface="Arial"/>
              </a:rPr>
              <a:t>переворот</a:t>
            </a:r>
            <a:r>
              <a:rPr sz="1800" spc="-185" dirty="0">
                <a:latin typeface="Microsoft Sans Serif"/>
                <a:cs typeface="Microsoft Sans Serif"/>
              </a:rPr>
              <a:t>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Microsoft Sans Serif"/>
              <a:cs typeface="Microsoft Sans Serif"/>
            </a:endParaRPr>
          </a:p>
          <a:p>
            <a:pPr marL="12700" marR="273050" algn="just">
              <a:lnSpc>
                <a:spcPct val="89700"/>
              </a:lnSpc>
            </a:pPr>
            <a:r>
              <a:rPr sz="1800" spc="-215" dirty="0">
                <a:latin typeface="Microsoft Sans Serif"/>
                <a:cs typeface="Microsoft Sans Serif"/>
              </a:rPr>
              <a:t>Р</a:t>
            </a:r>
            <a:r>
              <a:rPr sz="1800" spc="-190" dirty="0">
                <a:latin typeface="Microsoft Sans Serif"/>
                <a:cs typeface="Microsoft Sans Serif"/>
              </a:rPr>
              <a:t>а</a:t>
            </a:r>
            <a:r>
              <a:rPr sz="1800" spc="-220" dirty="0">
                <a:latin typeface="Microsoft Sans Serif"/>
                <a:cs typeface="Microsoft Sans Serif"/>
              </a:rPr>
              <a:t>ди</a:t>
            </a:r>
            <a:r>
              <a:rPr sz="1800" spc="-185" dirty="0">
                <a:latin typeface="Microsoft Sans Serif"/>
                <a:cs typeface="Microsoft Sans Serif"/>
              </a:rPr>
              <a:t>к</a:t>
            </a:r>
            <a:r>
              <a:rPr sz="1800" spc="-190" dirty="0">
                <a:latin typeface="Microsoft Sans Serif"/>
                <a:cs typeface="Microsoft Sans Serif"/>
              </a:rPr>
              <a:t>а</a:t>
            </a:r>
            <a:r>
              <a:rPr sz="1800" spc="-150" dirty="0">
                <a:latin typeface="Microsoft Sans Serif"/>
                <a:cs typeface="Microsoft Sans Serif"/>
              </a:rPr>
              <a:t>лы,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195" dirty="0">
                <a:latin typeface="Microsoft Sans Serif"/>
                <a:cs typeface="Microsoft Sans Serif"/>
              </a:rPr>
              <a:t>пр</a:t>
            </a:r>
            <a:r>
              <a:rPr sz="1800" spc="-190" dirty="0">
                <a:latin typeface="Microsoft Sans Serif"/>
                <a:cs typeface="Microsoft Sans Serif"/>
              </a:rPr>
              <a:t>и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215" dirty="0">
                <a:latin typeface="Microsoft Sans Serif"/>
                <a:cs typeface="Microsoft Sans Serif"/>
              </a:rPr>
              <a:t>мо</a:t>
            </a:r>
            <a:r>
              <a:rPr sz="1800" spc="-290" dirty="0">
                <a:latin typeface="Microsoft Sans Serif"/>
                <a:cs typeface="Microsoft Sans Serif"/>
              </a:rPr>
              <a:t>щ</a:t>
            </a:r>
            <a:r>
              <a:rPr sz="1800" spc="-185" dirty="0">
                <a:latin typeface="Microsoft Sans Serif"/>
                <a:cs typeface="Microsoft Sans Serif"/>
              </a:rPr>
              <a:t>н</a:t>
            </a:r>
            <a:r>
              <a:rPr sz="1800" spc="-195" dirty="0">
                <a:latin typeface="Microsoft Sans Serif"/>
                <a:cs typeface="Microsoft Sans Serif"/>
              </a:rPr>
              <a:t>о</a:t>
            </a:r>
            <a:r>
              <a:rPr sz="1800" spc="-185" dirty="0">
                <a:latin typeface="Microsoft Sans Serif"/>
                <a:cs typeface="Microsoft Sans Serif"/>
              </a:rPr>
              <a:t>й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195" dirty="0">
                <a:latin typeface="Microsoft Sans Serif"/>
                <a:cs typeface="Microsoft Sans Serif"/>
              </a:rPr>
              <a:t>поддер</a:t>
            </a:r>
            <a:r>
              <a:rPr sz="1800" spc="-254" dirty="0">
                <a:latin typeface="Microsoft Sans Serif"/>
                <a:cs typeface="Microsoft Sans Serif"/>
              </a:rPr>
              <a:t>жк</a:t>
            </a:r>
            <a:r>
              <a:rPr sz="1800" spc="-229" dirty="0">
                <a:latin typeface="Microsoft Sans Serif"/>
                <a:cs typeface="Microsoft Sans Serif"/>
              </a:rPr>
              <a:t>е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235" dirty="0">
                <a:latin typeface="Microsoft Sans Serif"/>
                <a:cs typeface="Microsoft Sans Serif"/>
              </a:rPr>
              <a:t>З</a:t>
            </a:r>
            <a:r>
              <a:rPr sz="1800" spc="-220" dirty="0">
                <a:latin typeface="Microsoft Sans Serif"/>
                <a:cs typeface="Microsoft Sans Serif"/>
              </a:rPr>
              <a:t>а</a:t>
            </a:r>
            <a:r>
              <a:rPr sz="1800" spc="-195" dirty="0">
                <a:latin typeface="Microsoft Sans Serif"/>
                <a:cs typeface="Microsoft Sans Serif"/>
              </a:rPr>
              <a:t>пад</a:t>
            </a:r>
            <a:r>
              <a:rPr sz="1800" spc="-185" dirty="0">
                <a:latin typeface="Microsoft Sans Serif"/>
                <a:cs typeface="Microsoft Sans Serif"/>
              </a:rPr>
              <a:t>а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200" dirty="0">
                <a:latin typeface="Microsoft Sans Serif"/>
                <a:cs typeface="Microsoft Sans Serif"/>
              </a:rPr>
              <a:t>з</a:t>
            </a:r>
            <a:r>
              <a:rPr sz="1800" spc="-225" dirty="0">
                <a:latin typeface="Microsoft Sans Serif"/>
                <a:cs typeface="Microsoft Sans Serif"/>
              </a:rPr>
              <a:t>а</a:t>
            </a:r>
            <a:r>
              <a:rPr sz="1800" spc="-175" dirty="0">
                <a:latin typeface="Microsoft Sans Serif"/>
                <a:cs typeface="Microsoft Sans Serif"/>
              </a:rPr>
              <a:t>хв</a:t>
            </a:r>
            <a:r>
              <a:rPr sz="1800" spc="-190" dirty="0">
                <a:latin typeface="Microsoft Sans Serif"/>
                <a:cs typeface="Microsoft Sans Serif"/>
              </a:rPr>
              <a:t>а</a:t>
            </a:r>
            <a:r>
              <a:rPr sz="1800" spc="-170" dirty="0">
                <a:latin typeface="Microsoft Sans Serif"/>
                <a:cs typeface="Microsoft Sans Serif"/>
              </a:rPr>
              <a:t>ти</a:t>
            </a:r>
            <a:r>
              <a:rPr sz="1800" spc="-185" dirty="0">
                <a:latin typeface="Microsoft Sans Serif"/>
                <a:cs typeface="Microsoft Sans Serif"/>
              </a:rPr>
              <a:t>в</a:t>
            </a:r>
            <a:r>
              <a:rPr sz="1800" spc="-160" dirty="0">
                <a:latin typeface="Microsoft Sans Serif"/>
                <a:cs typeface="Microsoft Sans Serif"/>
              </a:rPr>
              <a:t>шие  </a:t>
            </a:r>
            <a:r>
              <a:rPr sz="1800" spc="-170" dirty="0">
                <a:latin typeface="Microsoft Sans Serif"/>
                <a:cs typeface="Microsoft Sans Serif"/>
              </a:rPr>
              <a:t>власть </a:t>
            </a:r>
            <a:r>
              <a:rPr sz="1800" spc="-175" dirty="0">
                <a:latin typeface="Microsoft Sans Serif"/>
                <a:cs typeface="Microsoft Sans Serif"/>
              </a:rPr>
              <a:t>в </a:t>
            </a:r>
            <a:r>
              <a:rPr sz="1800" spc="-190" dirty="0">
                <a:latin typeface="Microsoft Sans Serif"/>
                <a:cs typeface="Microsoft Sans Serif"/>
              </a:rPr>
              <a:t>2014 </a:t>
            </a:r>
            <a:r>
              <a:rPr sz="1800" spc="-114" dirty="0">
                <a:latin typeface="Microsoft Sans Serif"/>
                <a:cs typeface="Microsoft Sans Serif"/>
              </a:rPr>
              <a:t>г., </a:t>
            </a:r>
            <a:r>
              <a:rPr sz="1800" spc="-190" dirty="0">
                <a:latin typeface="Microsoft Sans Serif"/>
                <a:cs typeface="Microsoft Sans Serif"/>
              </a:rPr>
              <a:t>организовали </a:t>
            </a:r>
            <a:r>
              <a:rPr sz="1800" b="1" spc="-195" dirty="0">
                <a:latin typeface="Arial"/>
                <a:cs typeface="Arial"/>
              </a:rPr>
              <a:t>террор </a:t>
            </a:r>
            <a:r>
              <a:rPr sz="1800" spc="-175" dirty="0">
                <a:latin typeface="Microsoft Sans Serif"/>
                <a:cs typeface="Microsoft Sans Serif"/>
              </a:rPr>
              <a:t>в </a:t>
            </a:r>
            <a:r>
              <a:rPr sz="1800" spc="-190" dirty="0">
                <a:latin typeface="Microsoft Sans Serif"/>
                <a:cs typeface="Microsoft Sans Serif"/>
              </a:rPr>
              <a:t>отношении </a:t>
            </a:r>
            <a:r>
              <a:rPr sz="1800" spc="-150" dirty="0">
                <a:latin typeface="Microsoft Sans Serif"/>
                <a:cs typeface="Microsoft Sans Serif"/>
              </a:rPr>
              <a:t>тех, </a:t>
            </a:r>
            <a:r>
              <a:rPr sz="1800" spc="-145" dirty="0">
                <a:latin typeface="Microsoft Sans Serif"/>
                <a:cs typeface="Microsoft Sans Serif"/>
              </a:rPr>
              <a:t> </a:t>
            </a:r>
            <a:r>
              <a:rPr sz="1800" spc="-200" dirty="0">
                <a:latin typeface="Microsoft Sans Serif"/>
                <a:cs typeface="Microsoft Sans Serif"/>
              </a:rPr>
              <a:t>кто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180" dirty="0">
                <a:latin typeface="Microsoft Sans Serif"/>
                <a:cs typeface="Microsoft Sans Serif"/>
              </a:rPr>
              <a:t>выступал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185" dirty="0">
                <a:latin typeface="Microsoft Sans Serif"/>
                <a:cs typeface="Microsoft Sans Serif"/>
              </a:rPr>
              <a:t>против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185" dirty="0">
                <a:latin typeface="Microsoft Sans Serif"/>
                <a:cs typeface="Microsoft Sans Serif"/>
              </a:rPr>
              <a:t>антиконституционных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175" dirty="0">
                <a:latin typeface="Microsoft Sans Serif"/>
                <a:cs typeface="Microsoft Sans Serif"/>
              </a:rPr>
              <a:t>действий.</a:t>
            </a:r>
            <a:endParaRPr sz="1800">
              <a:latin typeface="Microsoft Sans Serif"/>
              <a:cs typeface="Microsoft Sans Serif"/>
            </a:endParaRPr>
          </a:p>
          <a:p>
            <a:pPr marL="12700" algn="just">
              <a:lnSpc>
                <a:spcPts val="1839"/>
              </a:lnSpc>
            </a:pPr>
            <a:r>
              <a:rPr sz="1800" spc="-200" dirty="0">
                <a:latin typeface="Microsoft Sans Serif"/>
                <a:cs typeface="Microsoft Sans Serif"/>
              </a:rPr>
              <a:t>Украинские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185" dirty="0">
                <a:latin typeface="Microsoft Sans Serif"/>
                <a:cs typeface="Microsoft Sans Serif"/>
              </a:rPr>
              <a:t>города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180" dirty="0">
                <a:latin typeface="Microsoft Sans Serif"/>
                <a:cs typeface="Microsoft Sans Serif"/>
              </a:rPr>
              <a:t>захлестнула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185" dirty="0">
                <a:latin typeface="Microsoft Sans Serif"/>
                <a:cs typeface="Microsoft Sans Serif"/>
              </a:rPr>
              <a:t>волна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195" dirty="0">
                <a:latin typeface="Microsoft Sans Serif"/>
                <a:cs typeface="Microsoft Sans Serif"/>
              </a:rPr>
              <a:t>погромов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185" dirty="0">
                <a:latin typeface="Microsoft Sans Serif"/>
                <a:cs typeface="Microsoft Sans Serif"/>
              </a:rPr>
              <a:t>и</a:t>
            </a:r>
            <a:endParaRPr sz="1800">
              <a:latin typeface="Microsoft Sans Serif"/>
              <a:cs typeface="Microsoft Sans Serif"/>
            </a:endParaRPr>
          </a:p>
          <a:p>
            <a:pPr marL="12700" algn="just">
              <a:lnSpc>
                <a:spcPts val="2045"/>
              </a:lnSpc>
            </a:pPr>
            <a:r>
              <a:rPr sz="1800" spc="-180" dirty="0">
                <a:latin typeface="Microsoft Sans Serif"/>
                <a:cs typeface="Microsoft Sans Serif"/>
              </a:rPr>
              <a:t>насил</a:t>
            </a:r>
            <a:r>
              <a:rPr sz="1800" spc="-170" dirty="0">
                <a:latin typeface="Microsoft Sans Serif"/>
                <a:cs typeface="Microsoft Sans Serif"/>
              </a:rPr>
              <a:t>и</a:t>
            </a:r>
            <a:r>
              <a:rPr sz="1800" spc="-185" dirty="0">
                <a:latin typeface="Microsoft Sans Serif"/>
                <a:cs typeface="Microsoft Sans Serif"/>
              </a:rPr>
              <a:t>я</a:t>
            </a:r>
            <a:r>
              <a:rPr sz="1800" spc="-90" dirty="0">
                <a:latin typeface="Microsoft Sans Serif"/>
                <a:cs typeface="Microsoft Sans Serif"/>
              </a:rPr>
              <a:t>,</a:t>
            </a:r>
            <a:r>
              <a:rPr sz="1800" spc="-85" dirty="0">
                <a:latin typeface="Microsoft Sans Serif"/>
                <a:cs typeface="Microsoft Sans Serif"/>
              </a:rPr>
              <a:t> </a:t>
            </a:r>
            <a:r>
              <a:rPr sz="1800" spc="-165" dirty="0">
                <a:latin typeface="Microsoft Sans Serif"/>
                <a:cs typeface="Microsoft Sans Serif"/>
              </a:rPr>
              <a:t>с</a:t>
            </a:r>
            <a:r>
              <a:rPr sz="1800" spc="-190" dirty="0">
                <a:latin typeface="Microsoft Sans Serif"/>
                <a:cs typeface="Microsoft Sans Serif"/>
              </a:rPr>
              <a:t>е</a:t>
            </a:r>
            <a:r>
              <a:rPr sz="1800" spc="-195" dirty="0">
                <a:latin typeface="Microsoft Sans Serif"/>
                <a:cs typeface="Microsoft Sans Serif"/>
              </a:rPr>
              <a:t>р</a:t>
            </a:r>
            <a:r>
              <a:rPr sz="1800" spc="-190" dirty="0">
                <a:latin typeface="Microsoft Sans Serif"/>
                <a:cs typeface="Microsoft Sans Serif"/>
              </a:rPr>
              <a:t>и</a:t>
            </a:r>
            <a:r>
              <a:rPr sz="1800" spc="-180" dirty="0">
                <a:latin typeface="Microsoft Sans Serif"/>
                <a:cs typeface="Microsoft Sans Serif"/>
              </a:rPr>
              <a:t>я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140" dirty="0">
                <a:latin typeface="Microsoft Sans Serif"/>
                <a:cs typeface="Microsoft Sans Serif"/>
              </a:rPr>
              <a:t>г</a:t>
            </a:r>
            <a:r>
              <a:rPr sz="1800" spc="-210" dirty="0">
                <a:latin typeface="Microsoft Sans Serif"/>
                <a:cs typeface="Microsoft Sans Serif"/>
              </a:rPr>
              <a:t>р</a:t>
            </a:r>
            <a:r>
              <a:rPr sz="1800" spc="-229" dirty="0">
                <a:latin typeface="Microsoft Sans Serif"/>
                <a:cs typeface="Microsoft Sans Serif"/>
              </a:rPr>
              <a:t>омк</a:t>
            </a:r>
            <a:r>
              <a:rPr sz="1800" spc="-210" dirty="0">
                <a:latin typeface="Microsoft Sans Serif"/>
                <a:cs typeface="Microsoft Sans Serif"/>
              </a:rPr>
              <a:t>и</a:t>
            </a:r>
            <a:r>
              <a:rPr sz="1800" spc="-165" dirty="0">
                <a:latin typeface="Microsoft Sans Serif"/>
                <a:cs typeface="Microsoft Sans Serif"/>
              </a:rPr>
              <a:t>х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185" dirty="0">
                <a:latin typeface="Microsoft Sans Serif"/>
                <a:cs typeface="Microsoft Sans Serif"/>
              </a:rPr>
              <a:t>и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b="1" spc="-200" dirty="0">
                <a:latin typeface="Arial"/>
                <a:cs typeface="Arial"/>
              </a:rPr>
              <a:t>б</a:t>
            </a:r>
            <a:r>
              <a:rPr sz="1800" b="1" spc="-190" dirty="0">
                <a:latin typeface="Arial"/>
                <a:cs typeface="Arial"/>
              </a:rPr>
              <a:t>е</a:t>
            </a:r>
            <a:r>
              <a:rPr sz="1800" b="1" spc="-170" dirty="0">
                <a:latin typeface="Arial"/>
                <a:cs typeface="Arial"/>
              </a:rPr>
              <a:t>з</a:t>
            </a:r>
            <a:r>
              <a:rPr sz="1800" b="1" spc="-210" dirty="0">
                <a:latin typeface="Arial"/>
                <a:cs typeface="Arial"/>
              </a:rPr>
              <a:t>н</a:t>
            </a:r>
            <a:r>
              <a:rPr sz="1800" b="1" spc="-180" dirty="0">
                <a:latin typeface="Arial"/>
                <a:cs typeface="Arial"/>
              </a:rPr>
              <a:t>ака</a:t>
            </a:r>
            <a:r>
              <a:rPr sz="1800" b="1" spc="-175" dirty="0">
                <a:latin typeface="Arial"/>
                <a:cs typeface="Arial"/>
              </a:rPr>
              <a:t>з</a:t>
            </a:r>
            <a:r>
              <a:rPr sz="1800" b="1" spc="-190" dirty="0">
                <a:latin typeface="Arial"/>
                <a:cs typeface="Arial"/>
              </a:rPr>
              <a:t>а</a:t>
            </a:r>
            <a:r>
              <a:rPr sz="1800" b="1" spc="-210" dirty="0">
                <a:latin typeface="Arial"/>
                <a:cs typeface="Arial"/>
              </a:rPr>
              <a:t>н</a:t>
            </a:r>
            <a:r>
              <a:rPr sz="1800" b="1" spc="-225" dirty="0">
                <a:latin typeface="Arial"/>
                <a:cs typeface="Arial"/>
              </a:rPr>
              <a:t>ны</a:t>
            </a:r>
            <a:r>
              <a:rPr sz="1800" b="1" spc="-165" dirty="0">
                <a:latin typeface="Arial"/>
                <a:cs typeface="Arial"/>
              </a:rPr>
              <a:t>х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185" dirty="0">
                <a:latin typeface="Arial"/>
                <a:cs typeface="Arial"/>
              </a:rPr>
              <a:t>у</a:t>
            </a:r>
            <a:r>
              <a:rPr sz="1800" b="1" spc="-210" dirty="0">
                <a:latin typeface="Arial"/>
                <a:cs typeface="Arial"/>
              </a:rPr>
              <a:t>б</a:t>
            </a:r>
            <a:r>
              <a:rPr sz="1800" b="1" spc="-190" dirty="0">
                <a:latin typeface="Arial"/>
                <a:cs typeface="Arial"/>
              </a:rPr>
              <a:t>ийств</a:t>
            </a:r>
            <a:r>
              <a:rPr sz="1800" spc="-90" dirty="0">
                <a:latin typeface="Microsoft Sans Serif"/>
                <a:cs typeface="Microsoft Sans Serif"/>
              </a:rPr>
              <a:t>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00">
              <a:latin typeface="Microsoft Sans Serif"/>
              <a:cs typeface="Microsoft Sans Serif"/>
            </a:endParaRPr>
          </a:p>
          <a:p>
            <a:pPr marL="12700" marR="117475" algn="just">
              <a:lnSpc>
                <a:spcPct val="90000"/>
              </a:lnSpc>
            </a:pPr>
            <a:r>
              <a:rPr sz="1800" spc="-190" dirty="0">
                <a:latin typeface="Microsoft Sans Serif"/>
                <a:cs typeface="Microsoft Sans Serif"/>
              </a:rPr>
              <a:t>Стр</a:t>
            </a:r>
            <a:r>
              <a:rPr sz="1800" spc="-200" dirty="0">
                <a:latin typeface="Microsoft Sans Serif"/>
                <a:cs typeface="Microsoft Sans Serif"/>
              </a:rPr>
              <a:t>а</a:t>
            </a:r>
            <a:r>
              <a:rPr sz="1800" spc="-204" dirty="0">
                <a:latin typeface="Microsoft Sans Serif"/>
                <a:cs typeface="Microsoft Sans Serif"/>
              </a:rPr>
              <a:t>шная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155" dirty="0">
                <a:latin typeface="Microsoft Sans Serif"/>
                <a:cs typeface="Microsoft Sans Serif"/>
              </a:rPr>
              <a:t>т</a:t>
            </a:r>
            <a:r>
              <a:rPr sz="1800" spc="-195" dirty="0">
                <a:latin typeface="Microsoft Sans Serif"/>
                <a:cs typeface="Microsoft Sans Serif"/>
              </a:rPr>
              <a:t>р</a:t>
            </a:r>
            <a:r>
              <a:rPr sz="1800" spc="-170" dirty="0">
                <a:latin typeface="Microsoft Sans Serif"/>
                <a:cs typeface="Microsoft Sans Serif"/>
              </a:rPr>
              <a:t>аг</a:t>
            </a:r>
            <a:r>
              <a:rPr sz="1800" spc="-200" dirty="0">
                <a:latin typeface="Microsoft Sans Serif"/>
                <a:cs typeface="Microsoft Sans Serif"/>
              </a:rPr>
              <a:t>е</a:t>
            </a:r>
            <a:r>
              <a:rPr sz="1800" spc="-190" dirty="0">
                <a:latin typeface="Microsoft Sans Serif"/>
                <a:cs typeface="Microsoft Sans Serif"/>
              </a:rPr>
              <a:t>д</a:t>
            </a:r>
            <a:r>
              <a:rPr sz="1800" spc="-180" dirty="0">
                <a:latin typeface="Microsoft Sans Serif"/>
                <a:cs typeface="Microsoft Sans Serif"/>
              </a:rPr>
              <a:t>ия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200" dirty="0">
                <a:latin typeface="Microsoft Sans Serif"/>
                <a:cs typeface="Microsoft Sans Serif"/>
              </a:rPr>
              <a:t>произ</a:t>
            </a:r>
            <a:r>
              <a:rPr sz="1800" spc="-204" dirty="0">
                <a:latin typeface="Microsoft Sans Serif"/>
                <a:cs typeface="Microsoft Sans Serif"/>
              </a:rPr>
              <a:t>о</a:t>
            </a:r>
            <a:r>
              <a:rPr sz="1800" spc="-250" dirty="0">
                <a:latin typeface="Microsoft Sans Serif"/>
                <a:cs typeface="Microsoft Sans Serif"/>
              </a:rPr>
              <a:t>ш</a:t>
            </a:r>
            <a:r>
              <a:rPr sz="1800" spc="-175" dirty="0">
                <a:latin typeface="Microsoft Sans Serif"/>
                <a:cs typeface="Microsoft Sans Serif"/>
              </a:rPr>
              <a:t>л</a:t>
            </a:r>
            <a:r>
              <a:rPr sz="1800" spc="-185" dirty="0">
                <a:latin typeface="Microsoft Sans Serif"/>
                <a:cs typeface="Microsoft Sans Serif"/>
              </a:rPr>
              <a:t>а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175" dirty="0">
                <a:latin typeface="Microsoft Sans Serif"/>
                <a:cs typeface="Microsoft Sans Serif"/>
              </a:rPr>
              <a:t>в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250" dirty="0">
                <a:latin typeface="Microsoft Sans Serif"/>
                <a:cs typeface="Microsoft Sans Serif"/>
              </a:rPr>
              <a:t>О</a:t>
            </a:r>
            <a:r>
              <a:rPr sz="1800" spc="-180" dirty="0">
                <a:latin typeface="Microsoft Sans Serif"/>
                <a:cs typeface="Microsoft Sans Serif"/>
              </a:rPr>
              <a:t>дес</a:t>
            </a:r>
            <a:r>
              <a:rPr sz="1800" spc="-160" dirty="0">
                <a:latin typeface="Microsoft Sans Serif"/>
                <a:cs typeface="Microsoft Sans Serif"/>
              </a:rPr>
              <a:t>с</a:t>
            </a:r>
            <a:r>
              <a:rPr sz="1800" spc="-185" dirty="0">
                <a:latin typeface="Microsoft Sans Serif"/>
                <a:cs typeface="Microsoft Sans Serif"/>
              </a:rPr>
              <a:t>е</a:t>
            </a:r>
            <a:r>
              <a:rPr sz="1800" spc="-90" dirty="0">
                <a:latin typeface="Microsoft Sans Serif"/>
                <a:cs typeface="Microsoft Sans Serif"/>
              </a:rPr>
              <a:t>,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spc="-170" dirty="0">
                <a:latin typeface="Microsoft Sans Serif"/>
                <a:cs typeface="Microsoft Sans Serif"/>
              </a:rPr>
              <a:t>гд</a:t>
            </a:r>
            <a:r>
              <a:rPr sz="1800" spc="-190" dirty="0">
                <a:latin typeface="Microsoft Sans Serif"/>
                <a:cs typeface="Microsoft Sans Serif"/>
              </a:rPr>
              <a:t>е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185" dirty="0">
                <a:latin typeface="Microsoft Sans Serif"/>
                <a:cs typeface="Microsoft Sans Serif"/>
              </a:rPr>
              <a:t>не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265" dirty="0">
                <a:latin typeface="Microsoft Sans Serif"/>
                <a:cs typeface="Microsoft Sans Serif"/>
              </a:rPr>
              <a:t>м</a:t>
            </a:r>
            <a:r>
              <a:rPr sz="1800" spc="-190" dirty="0">
                <a:latin typeface="Microsoft Sans Serif"/>
                <a:cs typeface="Microsoft Sans Serif"/>
              </a:rPr>
              <a:t>ен</a:t>
            </a:r>
            <a:r>
              <a:rPr sz="1800" spc="-195" dirty="0">
                <a:latin typeface="Microsoft Sans Serif"/>
                <a:cs typeface="Microsoft Sans Serif"/>
              </a:rPr>
              <a:t>е</a:t>
            </a:r>
            <a:r>
              <a:rPr sz="1800" spc="-185" dirty="0">
                <a:latin typeface="Microsoft Sans Serif"/>
                <a:cs typeface="Microsoft Sans Serif"/>
              </a:rPr>
              <a:t>е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140" dirty="0">
                <a:latin typeface="Microsoft Sans Serif"/>
                <a:cs typeface="Microsoft Sans Serif"/>
              </a:rPr>
              <a:t>50  </a:t>
            </a:r>
            <a:r>
              <a:rPr sz="1800" spc="-190" dirty="0">
                <a:latin typeface="Microsoft Sans Serif"/>
                <a:cs typeface="Microsoft Sans Serif"/>
              </a:rPr>
              <a:t>участников </a:t>
            </a:r>
            <a:r>
              <a:rPr sz="1800" spc="-204" dirty="0">
                <a:latin typeface="Microsoft Sans Serif"/>
                <a:cs typeface="Microsoft Sans Serif"/>
              </a:rPr>
              <a:t>мирной акции </a:t>
            </a:r>
            <a:r>
              <a:rPr sz="1800" spc="-180" dirty="0">
                <a:latin typeface="Microsoft Sans Serif"/>
                <a:cs typeface="Microsoft Sans Serif"/>
              </a:rPr>
              <a:t>протеста </a:t>
            </a:r>
            <a:r>
              <a:rPr sz="1800" spc="-190" dirty="0">
                <a:latin typeface="Microsoft Sans Serif"/>
                <a:cs typeface="Microsoft Sans Serif"/>
              </a:rPr>
              <a:t>были </a:t>
            </a:r>
            <a:r>
              <a:rPr sz="1800" b="1" spc="-190" dirty="0">
                <a:latin typeface="Arial"/>
                <a:cs typeface="Arial"/>
              </a:rPr>
              <a:t>зверски </a:t>
            </a:r>
            <a:r>
              <a:rPr sz="1800" b="1" spc="-180" dirty="0">
                <a:latin typeface="Arial"/>
                <a:cs typeface="Arial"/>
              </a:rPr>
              <a:t>убиты</a:t>
            </a:r>
            <a:r>
              <a:rPr sz="1800" spc="-180" dirty="0">
                <a:latin typeface="Microsoft Sans Serif"/>
                <a:cs typeface="Microsoft Sans Serif"/>
              </a:rPr>
              <a:t>, </a:t>
            </a:r>
            <a:r>
              <a:rPr sz="1800" spc="-175" dirty="0">
                <a:latin typeface="Microsoft Sans Serif"/>
                <a:cs typeface="Microsoft Sans Serif"/>
              </a:rPr>
              <a:t> </a:t>
            </a:r>
            <a:r>
              <a:rPr sz="1800" spc="-200" dirty="0">
                <a:latin typeface="Microsoft Sans Serif"/>
                <a:cs typeface="Microsoft Sans Serif"/>
              </a:rPr>
              <a:t>з</a:t>
            </a:r>
            <a:r>
              <a:rPr sz="1800" spc="-225" dirty="0">
                <a:latin typeface="Microsoft Sans Serif"/>
                <a:cs typeface="Microsoft Sans Serif"/>
              </a:rPr>
              <a:t>а</a:t>
            </a:r>
            <a:r>
              <a:rPr sz="1800" spc="-229" dirty="0">
                <a:latin typeface="Microsoft Sans Serif"/>
                <a:cs typeface="Microsoft Sans Serif"/>
              </a:rPr>
              <a:t>жи</a:t>
            </a:r>
            <a:r>
              <a:rPr sz="1800" spc="-200" dirty="0">
                <a:latin typeface="Microsoft Sans Serif"/>
                <a:cs typeface="Microsoft Sans Serif"/>
              </a:rPr>
              <a:t>в</a:t>
            </a:r>
            <a:r>
              <a:rPr sz="1800" spc="-180" dirty="0">
                <a:latin typeface="Microsoft Sans Serif"/>
                <a:cs typeface="Microsoft Sans Serif"/>
              </a:rPr>
              <a:t>о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225" dirty="0">
                <a:latin typeface="Microsoft Sans Serif"/>
                <a:cs typeface="Microsoft Sans Serif"/>
              </a:rPr>
              <a:t>сож</a:t>
            </a:r>
            <a:r>
              <a:rPr sz="1800" spc="-275" dirty="0">
                <a:latin typeface="Microsoft Sans Serif"/>
                <a:cs typeface="Microsoft Sans Serif"/>
              </a:rPr>
              <a:t>ж</a:t>
            </a:r>
            <a:r>
              <a:rPr sz="1800" spc="-190" dirty="0">
                <a:latin typeface="Microsoft Sans Serif"/>
                <a:cs typeface="Microsoft Sans Serif"/>
              </a:rPr>
              <a:t>ены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175" dirty="0">
                <a:latin typeface="Microsoft Sans Serif"/>
                <a:cs typeface="Microsoft Sans Serif"/>
              </a:rPr>
              <a:t>в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340" dirty="0">
                <a:latin typeface="Microsoft Sans Serif"/>
                <a:cs typeface="Microsoft Sans Serif"/>
              </a:rPr>
              <a:t>Д</a:t>
            </a:r>
            <a:r>
              <a:rPr sz="1800" spc="-254" dirty="0">
                <a:latin typeface="Microsoft Sans Serif"/>
                <a:cs typeface="Microsoft Sans Serif"/>
              </a:rPr>
              <a:t>о</a:t>
            </a:r>
            <a:r>
              <a:rPr sz="1800" spc="-225" dirty="0">
                <a:latin typeface="Microsoft Sans Serif"/>
                <a:cs typeface="Microsoft Sans Serif"/>
              </a:rPr>
              <a:t>ме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195" dirty="0">
                <a:latin typeface="Microsoft Sans Serif"/>
                <a:cs typeface="Microsoft Sans Serif"/>
              </a:rPr>
              <a:t>пр</a:t>
            </a:r>
            <a:r>
              <a:rPr sz="1800" spc="-200" dirty="0">
                <a:latin typeface="Microsoft Sans Serif"/>
                <a:cs typeface="Microsoft Sans Serif"/>
              </a:rPr>
              <a:t>о</a:t>
            </a:r>
            <a:r>
              <a:rPr sz="1800" spc="-215" dirty="0">
                <a:latin typeface="Microsoft Sans Serif"/>
                <a:cs typeface="Microsoft Sans Serif"/>
              </a:rPr>
              <a:t>фс</a:t>
            </a:r>
            <a:r>
              <a:rPr sz="1800" spc="-190" dirty="0">
                <a:latin typeface="Microsoft Sans Serif"/>
                <a:cs typeface="Microsoft Sans Serif"/>
              </a:rPr>
              <a:t>о</a:t>
            </a:r>
            <a:r>
              <a:rPr sz="1800" spc="-275" dirty="0">
                <a:latin typeface="Microsoft Sans Serif"/>
                <a:cs typeface="Microsoft Sans Serif"/>
              </a:rPr>
              <a:t>ю</a:t>
            </a:r>
            <a:r>
              <a:rPr sz="1800" spc="-195" dirty="0">
                <a:latin typeface="Microsoft Sans Serif"/>
                <a:cs typeface="Microsoft Sans Serif"/>
              </a:rPr>
              <a:t>з</a:t>
            </a:r>
            <a:r>
              <a:rPr sz="1800" spc="-190" dirty="0">
                <a:latin typeface="Microsoft Sans Serif"/>
                <a:cs typeface="Microsoft Sans Serif"/>
              </a:rPr>
              <a:t>о</a:t>
            </a:r>
            <a:r>
              <a:rPr sz="1800" spc="-180" dirty="0">
                <a:latin typeface="Microsoft Sans Serif"/>
                <a:cs typeface="Microsoft Sans Serif"/>
              </a:rPr>
              <a:t>в</a:t>
            </a:r>
            <a:r>
              <a:rPr sz="1800" spc="-90" dirty="0">
                <a:latin typeface="Microsoft Sans Serif"/>
                <a:cs typeface="Microsoft Sans Serif"/>
              </a:rPr>
              <a:t>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Microsoft Sans Serif"/>
              <a:cs typeface="Microsoft Sans Serif"/>
            </a:endParaRPr>
          </a:p>
          <a:p>
            <a:pPr marL="12700" marR="426084">
              <a:lnSpc>
                <a:spcPts val="1960"/>
              </a:lnSpc>
            </a:pPr>
            <a:r>
              <a:rPr sz="1800" spc="-200" dirty="0">
                <a:latin typeface="Microsoft Sans Serif"/>
                <a:cs typeface="Microsoft Sans Serif"/>
              </a:rPr>
              <a:t>Совершив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180" dirty="0">
                <a:latin typeface="Microsoft Sans Serif"/>
                <a:cs typeface="Microsoft Sans Serif"/>
              </a:rPr>
              <a:t>государственный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175" dirty="0">
                <a:latin typeface="Microsoft Sans Serif"/>
                <a:cs typeface="Microsoft Sans Serif"/>
              </a:rPr>
              <a:t>переворот,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85" dirty="0">
                <a:latin typeface="Microsoft Sans Serif"/>
                <a:cs typeface="Microsoft Sans Serif"/>
              </a:rPr>
              <a:t>националисты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185" dirty="0">
                <a:latin typeface="Microsoft Sans Serif"/>
                <a:cs typeface="Microsoft Sans Serif"/>
              </a:rPr>
              <a:t>и</a:t>
            </a:r>
            <a:r>
              <a:rPr sz="1800" spc="-85" dirty="0">
                <a:latin typeface="Microsoft Sans Serif"/>
                <a:cs typeface="Microsoft Sans Serif"/>
              </a:rPr>
              <a:t> </a:t>
            </a:r>
            <a:r>
              <a:rPr sz="1800" spc="-190" dirty="0">
                <a:latin typeface="Microsoft Sans Serif"/>
                <a:cs typeface="Microsoft Sans Serif"/>
              </a:rPr>
              <a:t>пол</a:t>
            </a:r>
            <a:r>
              <a:rPr sz="1800" spc="-185" dirty="0">
                <a:latin typeface="Microsoft Sans Serif"/>
                <a:cs typeface="Microsoft Sans Serif"/>
              </a:rPr>
              <a:t>и</a:t>
            </a:r>
            <a:r>
              <a:rPr sz="1800" spc="-190" dirty="0">
                <a:latin typeface="Microsoft Sans Serif"/>
                <a:cs typeface="Microsoft Sans Serif"/>
              </a:rPr>
              <a:t>тическ</a:t>
            </a:r>
            <a:r>
              <a:rPr sz="1800" spc="-195" dirty="0">
                <a:latin typeface="Microsoft Sans Serif"/>
                <a:cs typeface="Microsoft Sans Serif"/>
              </a:rPr>
              <a:t>и</a:t>
            </a:r>
            <a:r>
              <a:rPr sz="1800" spc="-185" dirty="0">
                <a:latin typeface="Microsoft Sans Serif"/>
                <a:cs typeface="Microsoft Sans Serif"/>
              </a:rPr>
              <a:t>е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165" dirty="0">
                <a:latin typeface="Microsoft Sans Serif"/>
                <a:cs typeface="Microsoft Sans Serif"/>
              </a:rPr>
              <a:t>с</a:t>
            </a:r>
            <a:r>
              <a:rPr sz="1800" spc="-180" dirty="0">
                <a:latin typeface="Microsoft Sans Serif"/>
                <a:cs typeface="Microsoft Sans Serif"/>
              </a:rPr>
              <a:t>ил</a:t>
            </a:r>
            <a:r>
              <a:rPr sz="1800" spc="-204" dirty="0">
                <a:latin typeface="Microsoft Sans Serif"/>
                <a:cs typeface="Microsoft Sans Serif"/>
              </a:rPr>
              <a:t>ы</a:t>
            </a:r>
            <a:r>
              <a:rPr sz="1800" spc="-90" dirty="0">
                <a:latin typeface="Microsoft Sans Serif"/>
                <a:cs typeface="Microsoft Sans Serif"/>
              </a:rPr>
              <a:t>,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195" dirty="0">
                <a:latin typeface="Microsoft Sans Serif"/>
                <a:cs typeface="Microsoft Sans Serif"/>
              </a:rPr>
              <a:t>кот</a:t>
            </a:r>
            <a:r>
              <a:rPr sz="1800" spc="-220" dirty="0">
                <a:latin typeface="Microsoft Sans Serif"/>
                <a:cs typeface="Microsoft Sans Serif"/>
              </a:rPr>
              <a:t>о</a:t>
            </a:r>
            <a:r>
              <a:rPr sz="1800" spc="-170" dirty="0">
                <a:latin typeface="Microsoft Sans Serif"/>
                <a:cs typeface="Microsoft Sans Serif"/>
              </a:rPr>
              <a:t>р</a:t>
            </a:r>
            <a:r>
              <a:rPr sz="1800" spc="-225" dirty="0">
                <a:latin typeface="Microsoft Sans Serif"/>
                <a:cs typeface="Microsoft Sans Serif"/>
              </a:rPr>
              <a:t>ы</a:t>
            </a:r>
            <a:r>
              <a:rPr sz="1800" spc="-185" dirty="0">
                <a:latin typeface="Microsoft Sans Serif"/>
                <a:cs typeface="Microsoft Sans Serif"/>
              </a:rPr>
              <a:t>е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90" dirty="0">
                <a:latin typeface="Microsoft Sans Serif"/>
                <a:cs typeface="Microsoft Sans Serif"/>
              </a:rPr>
              <a:t>и</a:t>
            </a:r>
            <a:r>
              <a:rPr sz="1800" spc="-165" dirty="0">
                <a:latin typeface="Microsoft Sans Serif"/>
                <a:cs typeface="Microsoft Sans Serif"/>
              </a:rPr>
              <a:t>х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200" dirty="0">
                <a:latin typeface="Microsoft Sans Serif"/>
                <a:cs typeface="Microsoft Sans Serif"/>
              </a:rPr>
              <a:t>поддер</a:t>
            </a:r>
            <a:r>
              <a:rPr sz="1800" spc="-254" dirty="0">
                <a:latin typeface="Microsoft Sans Serif"/>
                <a:cs typeface="Microsoft Sans Serif"/>
              </a:rPr>
              <a:t>ж</a:t>
            </a:r>
            <a:r>
              <a:rPr sz="1800" spc="-185" dirty="0">
                <a:latin typeface="Microsoft Sans Serif"/>
                <a:cs typeface="Microsoft Sans Serif"/>
              </a:rPr>
              <a:t>ив</a:t>
            </a:r>
            <a:r>
              <a:rPr sz="1800" spc="-190" dirty="0">
                <a:latin typeface="Microsoft Sans Serif"/>
                <a:cs typeface="Microsoft Sans Serif"/>
              </a:rPr>
              <a:t>а</a:t>
            </a:r>
            <a:r>
              <a:rPr sz="1800" spc="-180" dirty="0">
                <a:latin typeface="Microsoft Sans Serif"/>
                <a:cs typeface="Microsoft Sans Serif"/>
              </a:rPr>
              <a:t>л</a:t>
            </a:r>
            <a:r>
              <a:rPr sz="1800" spc="-170" dirty="0">
                <a:latin typeface="Microsoft Sans Serif"/>
                <a:cs typeface="Microsoft Sans Serif"/>
              </a:rPr>
              <a:t>и</a:t>
            </a:r>
            <a:r>
              <a:rPr sz="1800" spc="-90" dirty="0">
                <a:latin typeface="Microsoft Sans Serif"/>
                <a:cs typeface="Microsoft Sans Serif"/>
              </a:rPr>
              <a:t>,</a:t>
            </a:r>
            <a:endParaRPr sz="1800">
              <a:latin typeface="Microsoft Sans Serif"/>
              <a:cs typeface="Microsoft Sans Serif"/>
            </a:endParaRPr>
          </a:p>
          <a:p>
            <a:pPr marL="12700" algn="just">
              <a:lnSpc>
                <a:spcPts val="1910"/>
              </a:lnSpc>
            </a:pPr>
            <a:r>
              <a:rPr sz="1800" spc="-210" dirty="0">
                <a:latin typeface="Microsoft Sans Serif"/>
                <a:cs typeface="Microsoft Sans Serif"/>
              </a:rPr>
              <a:t>ок</a:t>
            </a:r>
            <a:r>
              <a:rPr sz="1800" spc="-225" dirty="0">
                <a:latin typeface="Microsoft Sans Serif"/>
                <a:cs typeface="Microsoft Sans Serif"/>
              </a:rPr>
              <a:t>о</a:t>
            </a:r>
            <a:r>
              <a:rPr sz="1800" spc="-185" dirty="0">
                <a:latin typeface="Microsoft Sans Serif"/>
                <a:cs typeface="Microsoft Sans Serif"/>
              </a:rPr>
              <a:t>нча</a:t>
            </a:r>
            <a:r>
              <a:rPr sz="1800" spc="-165" dirty="0">
                <a:latin typeface="Microsoft Sans Serif"/>
                <a:cs typeface="Microsoft Sans Serif"/>
              </a:rPr>
              <a:t>т</a:t>
            </a:r>
            <a:r>
              <a:rPr sz="1800" spc="-185" dirty="0">
                <a:latin typeface="Microsoft Sans Serif"/>
                <a:cs typeface="Microsoft Sans Serif"/>
              </a:rPr>
              <a:t>ельн</a:t>
            </a:r>
            <a:r>
              <a:rPr sz="1800" spc="-180" dirty="0">
                <a:latin typeface="Microsoft Sans Serif"/>
                <a:cs typeface="Microsoft Sans Serif"/>
              </a:rPr>
              <a:t>о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200" dirty="0">
                <a:latin typeface="Microsoft Sans Serif"/>
                <a:cs typeface="Microsoft Sans Serif"/>
              </a:rPr>
              <a:t>з</a:t>
            </a:r>
            <a:r>
              <a:rPr sz="1800" spc="-225" dirty="0">
                <a:latin typeface="Microsoft Sans Serif"/>
                <a:cs typeface="Microsoft Sans Serif"/>
              </a:rPr>
              <a:t>а</a:t>
            </a:r>
            <a:r>
              <a:rPr sz="1800" spc="-175" dirty="0">
                <a:latin typeface="Microsoft Sans Serif"/>
                <a:cs typeface="Microsoft Sans Serif"/>
              </a:rPr>
              <a:t>в</a:t>
            </a:r>
            <a:r>
              <a:rPr sz="1800" spc="-190" dirty="0">
                <a:latin typeface="Microsoft Sans Serif"/>
                <a:cs typeface="Microsoft Sans Serif"/>
              </a:rPr>
              <a:t>е</a:t>
            </a:r>
            <a:r>
              <a:rPr sz="1800" spc="-175" dirty="0">
                <a:latin typeface="Microsoft Sans Serif"/>
                <a:cs typeface="Microsoft Sans Serif"/>
              </a:rPr>
              <a:t>ли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165" dirty="0">
                <a:latin typeface="Microsoft Sans Serif"/>
                <a:cs typeface="Microsoft Sans Serif"/>
              </a:rPr>
              <a:t>с</a:t>
            </a:r>
            <a:r>
              <a:rPr sz="1800" spc="-170" dirty="0">
                <a:latin typeface="Microsoft Sans Serif"/>
                <a:cs typeface="Microsoft Sans Serif"/>
              </a:rPr>
              <a:t>ит</a:t>
            </a:r>
            <a:r>
              <a:rPr sz="1800" spc="-165" dirty="0">
                <a:latin typeface="Microsoft Sans Serif"/>
                <a:cs typeface="Microsoft Sans Serif"/>
              </a:rPr>
              <a:t>у</a:t>
            </a:r>
            <a:r>
              <a:rPr sz="1800" spc="-190" dirty="0">
                <a:latin typeface="Microsoft Sans Serif"/>
                <a:cs typeface="Microsoft Sans Serif"/>
              </a:rPr>
              <a:t>а</a:t>
            </a:r>
            <a:r>
              <a:rPr sz="1800" spc="-204" dirty="0">
                <a:latin typeface="Microsoft Sans Serif"/>
                <a:cs typeface="Microsoft Sans Serif"/>
              </a:rPr>
              <a:t>ц</a:t>
            </a:r>
            <a:r>
              <a:rPr sz="1800" spc="-185" dirty="0">
                <a:latin typeface="Microsoft Sans Serif"/>
                <a:cs typeface="Microsoft Sans Serif"/>
              </a:rPr>
              <a:t>и</a:t>
            </a:r>
            <a:r>
              <a:rPr sz="1800" spc="-240" dirty="0">
                <a:latin typeface="Microsoft Sans Serif"/>
                <a:cs typeface="Microsoft Sans Serif"/>
              </a:rPr>
              <a:t>ю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175" dirty="0">
                <a:latin typeface="Microsoft Sans Serif"/>
                <a:cs typeface="Microsoft Sans Serif"/>
              </a:rPr>
              <a:t>в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b="1" spc="-160" dirty="0">
                <a:latin typeface="Arial"/>
                <a:cs typeface="Arial"/>
              </a:rPr>
              <a:t>т</a:t>
            </a:r>
            <a:r>
              <a:rPr sz="1800" b="1" spc="-190" dirty="0">
                <a:latin typeface="Arial"/>
                <a:cs typeface="Arial"/>
              </a:rPr>
              <a:t>у</a:t>
            </a:r>
            <a:r>
              <a:rPr sz="1800" b="1" spc="-195" dirty="0">
                <a:latin typeface="Arial"/>
                <a:cs typeface="Arial"/>
              </a:rPr>
              <a:t>пик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1854200"/>
            <a:ext cx="5151755" cy="0"/>
          </a:xfrm>
          <a:custGeom>
            <a:avLst/>
            <a:gdLst/>
            <a:ahLst/>
            <a:cxnLst/>
            <a:rect l="l" t="t" r="r" b="b"/>
            <a:pathLst>
              <a:path w="5151755">
                <a:moveTo>
                  <a:pt x="0" y="0"/>
                </a:moveTo>
                <a:lnTo>
                  <a:pt x="5151501" y="0"/>
                </a:lnTo>
              </a:path>
            </a:pathLst>
          </a:custGeom>
          <a:ln w="3810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718417" y="6359575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10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119999" cy="68579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884923" y="0"/>
              <a:ext cx="5307330" cy="6858000"/>
            </a:xfrm>
            <a:custGeom>
              <a:avLst/>
              <a:gdLst/>
              <a:ahLst/>
              <a:cxnLst/>
              <a:rect l="l" t="t" r="r" b="b"/>
              <a:pathLst>
                <a:path w="5307330" h="6858000">
                  <a:moveTo>
                    <a:pt x="5307076" y="0"/>
                  </a:moveTo>
                  <a:lnTo>
                    <a:pt x="1233185" y="0"/>
                  </a:lnTo>
                  <a:lnTo>
                    <a:pt x="1208808" y="29756"/>
                  </a:lnTo>
                  <a:lnTo>
                    <a:pt x="1180608" y="64765"/>
                  </a:lnTo>
                  <a:lnTo>
                    <a:pt x="1152694" y="100012"/>
                  </a:lnTo>
                  <a:lnTo>
                    <a:pt x="1125067" y="135496"/>
                  </a:lnTo>
                  <a:lnTo>
                    <a:pt x="1097730" y="171215"/>
                  </a:lnTo>
                  <a:lnTo>
                    <a:pt x="1070683" y="207166"/>
                  </a:lnTo>
                  <a:lnTo>
                    <a:pt x="1043929" y="243349"/>
                  </a:lnTo>
                  <a:lnTo>
                    <a:pt x="1017470" y="279761"/>
                  </a:lnTo>
                  <a:lnTo>
                    <a:pt x="991307" y="316400"/>
                  </a:lnTo>
                  <a:lnTo>
                    <a:pt x="965441" y="353265"/>
                  </a:lnTo>
                  <a:lnTo>
                    <a:pt x="939876" y="390355"/>
                  </a:lnTo>
                  <a:lnTo>
                    <a:pt x="914612" y="427667"/>
                  </a:lnTo>
                  <a:lnTo>
                    <a:pt x="889651" y="465199"/>
                  </a:lnTo>
                  <a:lnTo>
                    <a:pt x="864995" y="502950"/>
                  </a:lnTo>
                  <a:lnTo>
                    <a:pt x="840646" y="540918"/>
                  </a:lnTo>
                  <a:lnTo>
                    <a:pt x="816605" y="579101"/>
                  </a:lnTo>
                  <a:lnTo>
                    <a:pt x="792875" y="617498"/>
                  </a:lnTo>
                  <a:lnTo>
                    <a:pt x="769457" y="656107"/>
                  </a:lnTo>
                  <a:lnTo>
                    <a:pt x="746352" y="694926"/>
                  </a:lnTo>
                  <a:lnTo>
                    <a:pt x="723563" y="733953"/>
                  </a:lnTo>
                  <a:lnTo>
                    <a:pt x="701092" y="773186"/>
                  </a:lnTo>
                  <a:lnTo>
                    <a:pt x="678939" y="812624"/>
                  </a:lnTo>
                  <a:lnTo>
                    <a:pt x="657108" y="852265"/>
                  </a:lnTo>
                  <a:lnTo>
                    <a:pt x="635599" y="892108"/>
                  </a:lnTo>
                  <a:lnTo>
                    <a:pt x="614414" y="932149"/>
                  </a:lnTo>
                  <a:lnTo>
                    <a:pt x="593555" y="972389"/>
                  </a:lnTo>
                  <a:lnTo>
                    <a:pt x="573024" y="1012824"/>
                  </a:lnTo>
                  <a:lnTo>
                    <a:pt x="552823" y="1053454"/>
                  </a:lnTo>
                  <a:lnTo>
                    <a:pt x="532953" y="1094276"/>
                  </a:lnTo>
                  <a:lnTo>
                    <a:pt x="513417" y="1135289"/>
                  </a:lnTo>
                  <a:lnTo>
                    <a:pt x="494215" y="1176490"/>
                  </a:lnTo>
                  <a:lnTo>
                    <a:pt x="475350" y="1217879"/>
                  </a:lnTo>
                  <a:lnTo>
                    <a:pt x="456823" y="1259453"/>
                  </a:lnTo>
                  <a:lnTo>
                    <a:pt x="438637" y="1301211"/>
                  </a:lnTo>
                  <a:lnTo>
                    <a:pt x="420792" y="1343150"/>
                  </a:lnTo>
                  <a:lnTo>
                    <a:pt x="403291" y="1385270"/>
                  </a:lnTo>
                  <a:lnTo>
                    <a:pt x="386136" y="1427568"/>
                  </a:lnTo>
                  <a:lnTo>
                    <a:pt x="369328" y="1470042"/>
                  </a:lnTo>
                  <a:lnTo>
                    <a:pt x="352869" y="1512691"/>
                  </a:lnTo>
                  <a:lnTo>
                    <a:pt x="336760" y="1555514"/>
                  </a:lnTo>
                  <a:lnTo>
                    <a:pt x="321004" y="1598508"/>
                  </a:lnTo>
                  <a:lnTo>
                    <a:pt x="305603" y="1641671"/>
                  </a:lnTo>
                  <a:lnTo>
                    <a:pt x="290557" y="1685002"/>
                  </a:lnTo>
                  <a:lnTo>
                    <a:pt x="275869" y="1728499"/>
                  </a:lnTo>
                  <a:lnTo>
                    <a:pt x="261540" y="1772160"/>
                  </a:lnTo>
                  <a:lnTo>
                    <a:pt x="247573" y="1815984"/>
                  </a:lnTo>
                  <a:lnTo>
                    <a:pt x="233969" y="1859969"/>
                  </a:lnTo>
                  <a:lnTo>
                    <a:pt x="220730" y="1904112"/>
                  </a:lnTo>
                  <a:lnTo>
                    <a:pt x="207857" y="1948413"/>
                  </a:lnTo>
                  <a:lnTo>
                    <a:pt x="195353" y="1992869"/>
                  </a:lnTo>
                  <a:lnTo>
                    <a:pt x="183218" y="2037479"/>
                  </a:lnTo>
                  <a:lnTo>
                    <a:pt x="171456" y="2082241"/>
                  </a:lnTo>
                  <a:lnTo>
                    <a:pt x="160067" y="2127153"/>
                  </a:lnTo>
                  <a:lnTo>
                    <a:pt x="149054" y="2172214"/>
                  </a:lnTo>
                  <a:lnTo>
                    <a:pt x="138417" y="2217421"/>
                  </a:lnTo>
                  <a:lnTo>
                    <a:pt x="128160" y="2262773"/>
                  </a:lnTo>
                  <a:lnTo>
                    <a:pt x="118283" y="2308268"/>
                  </a:lnTo>
                  <a:lnTo>
                    <a:pt x="108788" y="2353905"/>
                  </a:lnTo>
                  <a:lnTo>
                    <a:pt x="99678" y="2399681"/>
                  </a:lnTo>
                  <a:lnTo>
                    <a:pt x="90953" y="2445595"/>
                  </a:lnTo>
                  <a:lnTo>
                    <a:pt x="82616" y="2491645"/>
                  </a:lnTo>
                  <a:lnTo>
                    <a:pt x="74669" y="2537830"/>
                  </a:lnTo>
                  <a:lnTo>
                    <a:pt x="67113" y="2584147"/>
                  </a:lnTo>
                  <a:lnTo>
                    <a:pt x="59950" y="2630595"/>
                  </a:lnTo>
                  <a:lnTo>
                    <a:pt x="53181" y="2677172"/>
                  </a:lnTo>
                  <a:lnTo>
                    <a:pt x="46809" y="2723877"/>
                  </a:lnTo>
                  <a:lnTo>
                    <a:pt x="40835" y="2770707"/>
                  </a:lnTo>
                  <a:lnTo>
                    <a:pt x="35261" y="2817660"/>
                  </a:lnTo>
                  <a:lnTo>
                    <a:pt x="30089" y="2864736"/>
                  </a:lnTo>
                  <a:lnTo>
                    <a:pt x="25321" y="2911932"/>
                  </a:lnTo>
                  <a:lnTo>
                    <a:pt x="20957" y="2959247"/>
                  </a:lnTo>
                  <a:lnTo>
                    <a:pt x="17001" y="3006678"/>
                  </a:lnTo>
                  <a:lnTo>
                    <a:pt x="13453" y="3054225"/>
                  </a:lnTo>
                  <a:lnTo>
                    <a:pt x="10316" y="3101884"/>
                  </a:lnTo>
                  <a:lnTo>
                    <a:pt x="7591" y="3149655"/>
                  </a:lnTo>
                  <a:lnTo>
                    <a:pt x="5281" y="3197536"/>
                  </a:lnTo>
                  <a:lnTo>
                    <a:pt x="3386" y="3245525"/>
                  </a:lnTo>
                  <a:lnTo>
                    <a:pt x="1908" y="3293620"/>
                  </a:lnTo>
                  <a:lnTo>
                    <a:pt x="850" y="3341819"/>
                  </a:lnTo>
                  <a:lnTo>
                    <a:pt x="214" y="3390121"/>
                  </a:lnTo>
                  <a:lnTo>
                    <a:pt x="0" y="3438525"/>
                  </a:lnTo>
                  <a:lnTo>
                    <a:pt x="339" y="3486928"/>
                  </a:lnTo>
                  <a:lnTo>
                    <a:pt x="973" y="3535231"/>
                  </a:lnTo>
                  <a:lnTo>
                    <a:pt x="2029" y="3583431"/>
                  </a:lnTo>
                  <a:lnTo>
                    <a:pt x="3505" y="3631527"/>
                  </a:lnTo>
                  <a:lnTo>
                    <a:pt x="5398" y="3679517"/>
                  </a:lnTo>
                  <a:lnTo>
                    <a:pt x="7706" y="3727398"/>
                  </a:lnTo>
                  <a:lnTo>
                    <a:pt x="10429" y="3775170"/>
                  </a:lnTo>
                  <a:lnTo>
                    <a:pt x="13564" y="3822830"/>
                  </a:lnTo>
                  <a:lnTo>
                    <a:pt x="17110" y="3870377"/>
                  </a:lnTo>
                  <a:lnTo>
                    <a:pt x="21065" y="3917809"/>
                  </a:lnTo>
                  <a:lnTo>
                    <a:pt x="25426" y="3965125"/>
                  </a:lnTo>
                  <a:lnTo>
                    <a:pt x="30193" y="4012321"/>
                  </a:lnTo>
                  <a:lnTo>
                    <a:pt x="35363" y="4059398"/>
                  </a:lnTo>
                  <a:lnTo>
                    <a:pt x="40936" y="4106352"/>
                  </a:lnTo>
                  <a:lnTo>
                    <a:pt x="46908" y="4153183"/>
                  </a:lnTo>
                  <a:lnTo>
                    <a:pt x="53278" y="4199888"/>
                  </a:lnTo>
                  <a:lnTo>
                    <a:pt x="60045" y="4246465"/>
                  </a:lnTo>
                  <a:lnTo>
                    <a:pt x="67206" y="4292914"/>
                  </a:lnTo>
                  <a:lnTo>
                    <a:pt x="74761" y="4339232"/>
                  </a:lnTo>
                  <a:lnTo>
                    <a:pt x="82707" y="4385417"/>
                  </a:lnTo>
                  <a:lnTo>
                    <a:pt x="91042" y="4431467"/>
                  </a:lnTo>
                  <a:lnTo>
                    <a:pt x="99765" y="4477382"/>
                  </a:lnTo>
                  <a:lnTo>
                    <a:pt x="108873" y="4523159"/>
                  </a:lnTo>
                  <a:lnTo>
                    <a:pt x="118366" y="4568796"/>
                  </a:lnTo>
                  <a:lnTo>
                    <a:pt x="128242" y="4614291"/>
                  </a:lnTo>
                  <a:lnTo>
                    <a:pt x="138498" y="4659644"/>
                  </a:lnTo>
                  <a:lnTo>
                    <a:pt x="149133" y="4704852"/>
                  </a:lnTo>
                  <a:lnTo>
                    <a:pt x="160145" y="4749912"/>
                  </a:lnTo>
                  <a:lnTo>
                    <a:pt x="171532" y="4794825"/>
                  </a:lnTo>
                  <a:lnTo>
                    <a:pt x="183293" y="4839587"/>
                  </a:lnTo>
                  <a:lnTo>
                    <a:pt x="195426" y="4884197"/>
                  </a:lnTo>
                  <a:lnTo>
                    <a:pt x="207929" y="4928654"/>
                  </a:lnTo>
                  <a:lnTo>
                    <a:pt x="220800" y="4972955"/>
                  </a:lnTo>
                  <a:lnTo>
                    <a:pt x="234038" y="5017099"/>
                  </a:lnTo>
                  <a:lnTo>
                    <a:pt x="247641" y="5061084"/>
                  </a:lnTo>
                  <a:lnTo>
                    <a:pt x="261607" y="5104908"/>
                  </a:lnTo>
                  <a:lnTo>
                    <a:pt x="275934" y="5148570"/>
                  </a:lnTo>
                  <a:lnTo>
                    <a:pt x="290621" y="5192067"/>
                  </a:lnTo>
                  <a:lnTo>
                    <a:pt x="305665" y="5235398"/>
                  </a:lnTo>
                  <a:lnTo>
                    <a:pt x="321065" y="5278562"/>
                  </a:lnTo>
                  <a:lnTo>
                    <a:pt x="336820" y="5321556"/>
                  </a:lnTo>
                  <a:lnTo>
                    <a:pt x="352927" y="5364378"/>
                  </a:lnTo>
                  <a:lnTo>
                    <a:pt x="369385" y="5407028"/>
                  </a:lnTo>
                  <a:lnTo>
                    <a:pt x="386192" y="5449502"/>
                  </a:lnTo>
                  <a:lnTo>
                    <a:pt x="403347" y="5491801"/>
                  </a:lnTo>
                  <a:lnTo>
                    <a:pt x="420846" y="5533920"/>
                  </a:lnTo>
                  <a:lnTo>
                    <a:pt x="438690" y="5575860"/>
                  </a:lnTo>
                  <a:lnTo>
                    <a:pt x="456875" y="5617618"/>
                  </a:lnTo>
                  <a:lnTo>
                    <a:pt x="475400" y="5659192"/>
                  </a:lnTo>
                  <a:lnTo>
                    <a:pt x="494264" y="5700581"/>
                  </a:lnTo>
                  <a:lnTo>
                    <a:pt x="513465" y="5741782"/>
                  </a:lnTo>
                  <a:lnTo>
                    <a:pt x="533001" y="5782795"/>
                  </a:lnTo>
                  <a:lnTo>
                    <a:pt x="552869" y="5823617"/>
                  </a:lnTo>
                  <a:lnTo>
                    <a:pt x="573069" y="5864247"/>
                  </a:lnTo>
                  <a:lnTo>
                    <a:pt x="593599" y="5904682"/>
                  </a:lnTo>
                  <a:lnTo>
                    <a:pt x="614457" y="5944922"/>
                  </a:lnTo>
                  <a:lnTo>
                    <a:pt x="635641" y="5984964"/>
                  </a:lnTo>
                  <a:lnTo>
                    <a:pt x="657149" y="6024806"/>
                  </a:lnTo>
                  <a:lnTo>
                    <a:pt x="678979" y="6064447"/>
                  </a:lnTo>
                  <a:lnTo>
                    <a:pt x="701131" y="6103886"/>
                  </a:lnTo>
                  <a:lnTo>
                    <a:pt x="723602" y="6143119"/>
                  </a:lnTo>
                  <a:lnTo>
                    <a:pt x="746390" y="6182146"/>
                  </a:lnTo>
                  <a:lnTo>
                    <a:pt x="769493" y="6220965"/>
                  </a:lnTo>
                  <a:lnTo>
                    <a:pt x="792911" y="6259573"/>
                  </a:lnTo>
                  <a:lnTo>
                    <a:pt x="816640" y="6297970"/>
                  </a:lnTo>
                  <a:lnTo>
                    <a:pt x="840680" y="6336154"/>
                  </a:lnTo>
                  <a:lnTo>
                    <a:pt x="865028" y="6374122"/>
                  </a:lnTo>
                  <a:lnTo>
                    <a:pt x="889683" y="6411873"/>
                  </a:lnTo>
                  <a:lnTo>
                    <a:pt x="914643" y="6449405"/>
                  </a:lnTo>
                  <a:lnTo>
                    <a:pt x="939906" y="6486716"/>
                  </a:lnTo>
                  <a:lnTo>
                    <a:pt x="965471" y="6523806"/>
                  </a:lnTo>
                  <a:lnTo>
                    <a:pt x="991336" y="6560671"/>
                  </a:lnTo>
                  <a:lnTo>
                    <a:pt x="1017498" y="6597310"/>
                  </a:lnTo>
                  <a:lnTo>
                    <a:pt x="1043957" y="6633722"/>
                  </a:lnTo>
                  <a:lnTo>
                    <a:pt x="1070710" y="6669905"/>
                  </a:lnTo>
                  <a:lnTo>
                    <a:pt x="1097756" y="6705856"/>
                  </a:lnTo>
                  <a:lnTo>
                    <a:pt x="1125093" y="6741574"/>
                  </a:lnTo>
                  <a:lnTo>
                    <a:pt x="1152719" y="6777058"/>
                  </a:lnTo>
                  <a:lnTo>
                    <a:pt x="1180632" y="6812305"/>
                  </a:lnTo>
                  <a:lnTo>
                    <a:pt x="1208831" y="6847315"/>
                  </a:lnTo>
                  <a:lnTo>
                    <a:pt x="1217583" y="6857998"/>
                  </a:lnTo>
                  <a:lnTo>
                    <a:pt x="5307076" y="6857998"/>
                  </a:lnTo>
                  <a:lnTo>
                    <a:pt x="53070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03006" y="697484"/>
            <a:ext cx="249110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160" dirty="0">
                <a:solidFill>
                  <a:srgbClr val="000000"/>
                </a:solidFill>
              </a:rPr>
              <a:t>Р</a:t>
            </a:r>
            <a:r>
              <a:rPr sz="3600" spc="-20" dirty="0">
                <a:solidFill>
                  <a:srgbClr val="000000"/>
                </a:solidFill>
              </a:rPr>
              <a:t>есп</a:t>
            </a:r>
            <a:r>
              <a:rPr sz="3600" spc="10" dirty="0">
                <a:solidFill>
                  <a:srgbClr val="000000"/>
                </a:solidFill>
              </a:rPr>
              <a:t>у</a:t>
            </a:r>
            <a:r>
              <a:rPr sz="3600" spc="-160" dirty="0">
                <a:solidFill>
                  <a:srgbClr val="000000"/>
                </a:solidFill>
              </a:rPr>
              <a:t>б</a:t>
            </a:r>
            <a:r>
              <a:rPr sz="3600" spc="-45" dirty="0">
                <a:solidFill>
                  <a:srgbClr val="000000"/>
                </a:solidFill>
              </a:rPr>
              <a:t>лики  </a:t>
            </a:r>
            <a:r>
              <a:rPr sz="3600" spc="-120" dirty="0">
                <a:solidFill>
                  <a:srgbClr val="000000"/>
                </a:solidFill>
              </a:rPr>
              <a:t>ДНР</a:t>
            </a:r>
            <a:r>
              <a:rPr sz="3600" spc="-15" dirty="0">
                <a:solidFill>
                  <a:srgbClr val="000000"/>
                </a:solidFill>
              </a:rPr>
              <a:t> </a:t>
            </a:r>
            <a:r>
              <a:rPr sz="3600" spc="-5" dirty="0">
                <a:solidFill>
                  <a:srgbClr val="000000"/>
                </a:solidFill>
              </a:rPr>
              <a:t>и</a:t>
            </a:r>
            <a:r>
              <a:rPr sz="3600" spc="15" dirty="0">
                <a:solidFill>
                  <a:srgbClr val="000000"/>
                </a:solidFill>
              </a:rPr>
              <a:t> </a:t>
            </a:r>
            <a:r>
              <a:rPr sz="3600" spc="-65" dirty="0">
                <a:solidFill>
                  <a:srgbClr val="000000"/>
                </a:solidFill>
              </a:rPr>
              <a:t>ЛНР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7775829" y="2027301"/>
            <a:ext cx="4251325" cy="4097654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405130">
              <a:lnSpc>
                <a:spcPts val="1939"/>
              </a:lnSpc>
              <a:spcBef>
                <a:spcPts val="345"/>
              </a:spcBef>
            </a:pPr>
            <a:r>
              <a:rPr sz="1800" spc="-220" dirty="0">
                <a:latin typeface="Microsoft Sans Serif"/>
                <a:cs typeface="Microsoft Sans Serif"/>
              </a:rPr>
              <a:t>В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spc="-190" dirty="0">
                <a:latin typeface="Microsoft Sans Serif"/>
                <a:cs typeface="Microsoft Sans Serif"/>
              </a:rPr>
              <a:t>201</a:t>
            </a:r>
            <a:r>
              <a:rPr sz="1800" spc="-185" dirty="0">
                <a:latin typeface="Microsoft Sans Serif"/>
                <a:cs typeface="Microsoft Sans Serif"/>
              </a:rPr>
              <a:t>4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145" dirty="0">
                <a:latin typeface="Microsoft Sans Serif"/>
                <a:cs typeface="Microsoft Sans Serif"/>
              </a:rPr>
              <a:t>г</a:t>
            </a:r>
            <a:r>
              <a:rPr sz="1800" spc="-105" dirty="0">
                <a:latin typeface="Microsoft Sans Serif"/>
                <a:cs typeface="Microsoft Sans Serif"/>
              </a:rPr>
              <a:t>.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195" dirty="0">
                <a:latin typeface="Microsoft Sans Serif"/>
                <a:cs typeface="Microsoft Sans Serif"/>
              </a:rPr>
              <a:t>по</a:t>
            </a:r>
            <a:r>
              <a:rPr sz="1800" spc="-170" dirty="0">
                <a:latin typeface="Microsoft Sans Serif"/>
                <a:cs typeface="Microsoft Sans Serif"/>
              </a:rPr>
              <a:t>с</a:t>
            </a:r>
            <a:r>
              <a:rPr sz="1800" spc="-185" dirty="0">
                <a:latin typeface="Microsoft Sans Serif"/>
                <a:cs typeface="Microsoft Sans Serif"/>
              </a:rPr>
              <a:t>л</a:t>
            </a:r>
            <a:r>
              <a:rPr sz="1800" spc="-175" dirty="0">
                <a:latin typeface="Microsoft Sans Serif"/>
                <a:cs typeface="Microsoft Sans Serif"/>
              </a:rPr>
              <a:t>е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175" dirty="0">
                <a:latin typeface="Microsoft Sans Serif"/>
                <a:cs typeface="Microsoft Sans Serif"/>
              </a:rPr>
              <a:t>св</a:t>
            </a:r>
            <a:r>
              <a:rPr sz="1800" spc="-190" dirty="0">
                <a:latin typeface="Microsoft Sans Serif"/>
                <a:cs typeface="Microsoft Sans Serif"/>
              </a:rPr>
              <a:t>е</a:t>
            </a:r>
            <a:r>
              <a:rPr sz="1800" spc="-215" dirty="0">
                <a:latin typeface="Microsoft Sans Serif"/>
                <a:cs typeface="Microsoft Sans Serif"/>
              </a:rPr>
              <a:t>р</a:t>
            </a:r>
            <a:r>
              <a:rPr sz="1800" spc="-275" dirty="0">
                <a:latin typeface="Microsoft Sans Serif"/>
                <a:cs typeface="Microsoft Sans Serif"/>
              </a:rPr>
              <a:t>ж</a:t>
            </a:r>
            <a:r>
              <a:rPr sz="1800" spc="-190" dirty="0">
                <a:latin typeface="Microsoft Sans Serif"/>
                <a:cs typeface="Microsoft Sans Serif"/>
              </a:rPr>
              <a:t>ени</a:t>
            </a:r>
            <a:r>
              <a:rPr sz="1800" spc="-180" dirty="0">
                <a:latin typeface="Microsoft Sans Serif"/>
                <a:cs typeface="Microsoft Sans Serif"/>
              </a:rPr>
              <a:t>я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200" dirty="0">
                <a:latin typeface="Microsoft Sans Serif"/>
                <a:cs typeface="Microsoft Sans Serif"/>
              </a:rPr>
              <a:t>з</a:t>
            </a:r>
            <a:r>
              <a:rPr sz="1800" spc="-225" dirty="0">
                <a:latin typeface="Microsoft Sans Serif"/>
                <a:cs typeface="Microsoft Sans Serif"/>
              </a:rPr>
              <a:t>а</a:t>
            </a:r>
            <a:r>
              <a:rPr sz="1800" spc="-200" dirty="0">
                <a:latin typeface="Microsoft Sans Serif"/>
                <a:cs typeface="Microsoft Sans Serif"/>
              </a:rPr>
              <a:t>конной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175" dirty="0">
                <a:latin typeface="Microsoft Sans Serif"/>
                <a:cs typeface="Microsoft Sans Serif"/>
              </a:rPr>
              <a:t>вл</a:t>
            </a:r>
            <a:r>
              <a:rPr sz="1800" spc="-180" dirty="0">
                <a:latin typeface="Microsoft Sans Serif"/>
                <a:cs typeface="Microsoft Sans Serif"/>
              </a:rPr>
              <a:t>а</a:t>
            </a:r>
            <a:r>
              <a:rPr sz="1800" spc="-165" dirty="0">
                <a:latin typeface="Microsoft Sans Serif"/>
                <a:cs typeface="Microsoft Sans Serif"/>
              </a:rPr>
              <a:t>с</a:t>
            </a:r>
            <a:r>
              <a:rPr sz="1800" spc="-135" dirty="0">
                <a:latin typeface="Microsoft Sans Serif"/>
                <a:cs typeface="Microsoft Sans Serif"/>
              </a:rPr>
              <a:t>ти  </a:t>
            </a:r>
            <a:r>
              <a:rPr sz="1800" spc="-185" dirty="0">
                <a:latin typeface="Microsoft Sans Serif"/>
                <a:cs typeface="Microsoft Sans Serif"/>
              </a:rPr>
              <a:t>на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spc="-210" dirty="0">
                <a:latin typeface="Microsoft Sans Serif"/>
                <a:cs typeface="Microsoft Sans Serif"/>
              </a:rPr>
              <a:t>Укр</a:t>
            </a:r>
            <a:r>
              <a:rPr sz="1800" spc="-220" dirty="0">
                <a:latin typeface="Microsoft Sans Serif"/>
                <a:cs typeface="Microsoft Sans Serif"/>
              </a:rPr>
              <a:t>а</a:t>
            </a:r>
            <a:r>
              <a:rPr sz="1800" spc="-190" dirty="0">
                <a:latin typeface="Microsoft Sans Serif"/>
                <a:cs typeface="Microsoft Sans Serif"/>
              </a:rPr>
              <a:t>ин</a:t>
            </a:r>
            <a:r>
              <a:rPr sz="1800" spc="-185" dirty="0">
                <a:latin typeface="Microsoft Sans Serif"/>
                <a:cs typeface="Microsoft Sans Serif"/>
              </a:rPr>
              <a:t>е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185" dirty="0">
                <a:latin typeface="Microsoft Sans Serif"/>
                <a:cs typeface="Microsoft Sans Serif"/>
              </a:rPr>
              <a:t>на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170" dirty="0">
                <a:latin typeface="Microsoft Sans Serif"/>
                <a:cs typeface="Microsoft Sans Serif"/>
              </a:rPr>
              <a:t>те</a:t>
            </a:r>
            <a:r>
              <a:rPr sz="1800" spc="-195" dirty="0">
                <a:latin typeface="Microsoft Sans Serif"/>
                <a:cs typeface="Microsoft Sans Serif"/>
              </a:rPr>
              <a:t>р</a:t>
            </a:r>
            <a:r>
              <a:rPr sz="1800" spc="-175" dirty="0">
                <a:latin typeface="Microsoft Sans Serif"/>
                <a:cs typeface="Microsoft Sans Serif"/>
              </a:rPr>
              <a:t>рит</a:t>
            </a:r>
            <a:r>
              <a:rPr sz="1800" spc="-195" dirty="0">
                <a:latin typeface="Microsoft Sans Serif"/>
                <a:cs typeface="Microsoft Sans Serif"/>
              </a:rPr>
              <a:t>о</a:t>
            </a:r>
            <a:r>
              <a:rPr sz="1800" spc="-185" dirty="0">
                <a:latin typeface="Microsoft Sans Serif"/>
                <a:cs typeface="Microsoft Sans Serif"/>
              </a:rPr>
              <a:t>рия</a:t>
            </a:r>
            <a:r>
              <a:rPr sz="1800" spc="-165" dirty="0">
                <a:latin typeface="Microsoft Sans Serif"/>
                <a:cs typeface="Microsoft Sans Serif"/>
              </a:rPr>
              <a:t>х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345" dirty="0">
                <a:latin typeface="Microsoft Sans Serif"/>
                <a:cs typeface="Microsoft Sans Serif"/>
              </a:rPr>
              <a:t>Д</a:t>
            </a:r>
            <a:r>
              <a:rPr sz="1800" spc="-254" dirty="0">
                <a:latin typeface="Microsoft Sans Serif"/>
                <a:cs typeface="Microsoft Sans Serif"/>
              </a:rPr>
              <a:t>о</a:t>
            </a:r>
            <a:r>
              <a:rPr sz="1800" spc="-185" dirty="0">
                <a:latin typeface="Microsoft Sans Serif"/>
                <a:cs typeface="Microsoft Sans Serif"/>
              </a:rPr>
              <a:t>не</a:t>
            </a:r>
            <a:r>
              <a:rPr sz="1800" spc="-204" dirty="0">
                <a:latin typeface="Microsoft Sans Serif"/>
                <a:cs typeface="Microsoft Sans Serif"/>
              </a:rPr>
              <a:t>ц</a:t>
            </a:r>
            <a:r>
              <a:rPr sz="1800" spc="-215" dirty="0">
                <a:latin typeface="Microsoft Sans Serif"/>
                <a:cs typeface="Microsoft Sans Serif"/>
              </a:rPr>
              <a:t>кой</a:t>
            </a:r>
            <a:endParaRPr sz="1800">
              <a:latin typeface="Microsoft Sans Serif"/>
              <a:cs typeface="Microsoft Sans Serif"/>
            </a:endParaRPr>
          </a:p>
          <a:p>
            <a:pPr marL="12700" marR="421005">
              <a:lnSpc>
                <a:spcPts val="1939"/>
              </a:lnSpc>
              <a:spcBef>
                <a:spcPts val="20"/>
              </a:spcBef>
            </a:pPr>
            <a:r>
              <a:rPr sz="1800" spc="-185" dirty="0">
                <a:latin typeface="Microsoft Sans Serif"/>
                <a:cs typeface="Microsoft Sans Serif"/>
              </a:rPr>
              <a:t>и</a:t>
            </a:r>
            <a:r>
              <a:rPr sz="1800" spc="-85" dirty="0">
                <a:latin typeface="Microsoft Sans Serif"/>
                <a:cs typeface="Microsoft Sans Serif"/>
              </a:rPr>
              <a:t> </a:t>
            </a:r>
            <a:r>
              <a:rPr sz="1800" spc="-280" dirty="0">
                <a:latin typeface="Microsoft Sans Serif"/>
                <a:cs typeface="Microsoft Sans Serif"/>
              </a:rPr>
              <a:t>Л</a:t>
            </a:r>
            <a:r>
              <a:rPr sz="1800" spc="-190" dirty="0">
                <a:latin typeface="Microsoft Sans Serif"/>
                <a:cs typeface="Microsoft Sans Serif"/>
              </a:rPr>
              <a:t>у</a:t>
            </a:r>
            <a:r>
              <a:rPr sz="1800" spc="-195" dirty="0">
                <a:latin typeface="Microsoft Sans Serif"/>
                <a:cs typeface="Microsoft Sans Serif"/>
              </a:rPr>
              <a:t>ганс</a:t>
            </a:r>
            <a:r>
              <a:rPr sz="1800" spc="-190" dirty="0">
                <a:latin typeface="Microsoft Sans Serif"/>
                <a:cs typeface="Microsoft Sans Serif"/>
              </a:rPr>
              <a:t>ко</a:t>
            </a:r>
            <a:r>
              <a:rPr sz="1800" spc="-185" dirty="0">
                <a:latin typeface="Microsoft Sans Serif"/>
                <a:cs typeface="Microsoft Sans Serif"/>
              </a:rPr>
              <a:t>й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190" dirty="0">
                <a:latin typeface="Microsoft Sans Serif"/>
                <a:cs typeface="Microsoft Sans Serif"/>
              </a:rPr>
              <a:t>о</a:t>
            </a:r>
            <a:r>
              <a:rPr sz="1800" spc="-204" dirty="0">
                <a:latin typeface="Microsoft Sans Serif"/>
                <a:cs typeface="Microsoft Sans Serif"/>
              </a:rPr>
              <a:t>б</a:t>
            </a:r>
            <a:r>
              <a:rPr sz="1800" spc="-175" dirty="0">
                <a:latin typeface="Microsoft Sans Serif"/>
                <a:cs typeface="Microsoft Sans Serif"/>
              </a:rPr>
              <a:t>ластей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195" dirty="0">
                <a:latin typeface="Microsoft Sans Serif"/>
                <a:cs typeface="Microsoft Sans Serif"/>
              </a:rPr>
              <a:t>б</a:t>
            </a:r>
            <a:r>
              <a:rPr sz="1800" spc="-204" dirty="0">
                <a:latin typeface="Microsoft Sans Serif"/>
                <a:cs typeface="Microsoft Sans Serif"/>
              </a:rPr>
              <a:t>ы</a:t>
            </a:r>
            <a:r>
              <a:rPr sz="1800" spc="-185" dirty="0">
                <a:latin typeface="Microsoft Sans Serif"/>
                <a:cs typeface="Microsoft Sans Serif"/>
              </a:rPr>
              <a:t>л</a:t>
            </a:r>
            <a:r>
              <a:rPr sz="1800" spc="-175" dirty="0">
                <a:latin typeface="Microsoft Sans Serif"/>
                <a:cs typeface="Microsoft Sans Serif"/>
              </a:rPr>
              <a:t>о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195" dirty="0">
                <a:latin typeface="Microsoft Sans Serif"/>
                <a:cs typeface="Microsoft Sans Serif"/>
              </a:rPr>
              <a:t>про</a:t>
            </a:r>
            <a:r>
              <a:rPr sz="1800" spc="-190" dirty="0">
                <a:latin typeface="Microsoft Sans Serif"/>
                <a:cs typeface="Microsoft Sans Serif"/>
              </a:rPr>
              <a:t>в</a:t>
            </a:r>
            <a:r>
              <a:rPr sz="1800" spc="-220" dirty="0">
                <a:latin typeface="Microsoft Sans Serif"/>
                <a:cs typeface="Microsoft Sans Serif"/>
              </a:rPr>
              <a:t>о</a:t>
            </a:r>
            <a:r>
              <a:rPr sz="1800" spc="-204" dirty="0">
                <a:latin typeface="Microsoft Sans Serif"/>
                <a:cs typeface="Microsoft Sans Serif"/>
              </a:rPr>
              <a:t>з</a:t>
            </a:r>
            <a:r>
              <a:rPr sz="1800" spc="-135" dirty="0">
                <a:latin typeface="Microsoft Sans Serif"/>
                <a:cs typeface="Microsoft Sans Serif"/>
              </a:rPr>
              <a:t>г</a:t>
            </a:r>
            <a:r>
              <a:rPr sz="1800" spc="-190" dirty="0">
                <a:latin typeface="Microsoft Sans Serif"/>
                <a:cs typeface="Microsoft Sans Serif"/>
              </a:rPr>
              <a:t>л</a:t>
            </a:r>
            <a:r>
              <a:rPr sz="1800" spc="-225" dirty="0">
                <a:latin typeface="Microsoft Sans Serif"/>
                <a:cs typeface="Microsoft Sans Serif"/>
              </a:rPr>
              <a:t>аш</a:t>
            </a:r>
            <a:r>
              <a:rPr sz="1800" spc="-190" dirty="0">
                <a:latin typeface="Microsoft Sans Serif"/>
                <a:cs typeface="Microsoft Sans Serif"/>
              </a:rPr>
              <a:t>е</a:t>
            </a:r>
            <a:r>
              <a:rPr sz="1800" spc="-140" dirty="0">
                <a:latin typeface="Microsoft Sans Serif"/>
                <a:cs typeface="Microsoft Sans Serif"/>
              </a:rPr>
              <a:t>но  </a:t>
            </a:r>
            <a:r>
              <a:rPr sz="1800" spc="-165" dirty="0">
                <a:latin typeface="Microsoft Sans Serif"/>
                <a:cs typeface="Microsoft Sans Serif"/>
              </a:rPr>
              <a:t>с</a:t>
            </a:r>
            <a:r>
              <a:rPr sz="1800" spc="-220" dirty="0">
                <a:latin typeface="Microsoft Sans Serif"/>
                <a:cs typeface="Microsoft Sans Serif"/>
              </a:rPr>
              <a:t>о</a:t>
            </a:r>
            <a:r>
              <a:rPr sz="1800" spc="-204" dirty="0">
                <a:latin typeface="Microsoft Sans Serif"/>
                <a:cs typeface="Microsoft Sans Serif"/>
              </a:rPr>
              <a:t>з</a:t>
            </a:r>
            <a:r>
              <a:rPr sz="1800" spc="-190" dirty="0">
                <a:latin typeface="Microsoft Sans Serif"/>
                <a:cs typeface="Microsoft Sans Serif"/>
              </a:rPr>
              <a:t>дани</a:t>
            </a:r>
            <a:r>
              <a:rPr sz="1800" spc="-185" dirty="0">
                <a:latin typeface="Microsoft Sans Serif"/>
                <a:cs typeface="Microsoft Sans Serif"/>
              </a:rPr>
              <a:t>е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345" dirty="0">
                <a:latin typeface="Microsoft Sans Serif"/>
                <a:cs typeface="Microsoft Sans Serif"/>
              </a:rPr>
              <a:t>Д</a:t>
            </a:r>
            <a:r>
              <a:rPr sz="1800" spc="-254" dirty="0">
                <a:latin typeface="Microsoft Sans Serif"/>
                <a:cs typeface="Microsoft Sans Serif"/>
              </a:rPr>
              <a:t>о</a:t>
            </a:r>
            <a:r>
              <a:rPr sz="1800" spc="-185" dirty="0">
                <a:latin typeface="Microsoft Sans Serif"/>
                <a:cs typeface="Microsoft Sans Serif"/>
              </a:rPr>
              <a:t>не</a:t>
            </a:r>
            <a:r>
              <a:rPr sz="1800" spc="-204" dirty="0">
                <a:latin typeface="Microsoft Sans Serif"/>
                <a:cs typeface="Microsoft Sans Serif"/>
              </a:rPr>
              <a:t>ц</a:t>
            </a:r>
            <a:r>
              <a:rPr sz="1800" spc="-210" dirty="0">
                <a:latin typeface="Microsoft Sans Serif"/>
                <a:cs typeface="Microsoft Sans Serif"/>
              </a:rPr>
              <a:t>ко</a:t>
            </a:r>
            <a:r>
              <a:rPr sz="1800" spc="-215" dirty="0">
                <a:latin typeface="Microsoft Sans Serif"/>
                <a:cs typeface="Microsoft Sans Serif"/>
              </a:rPr>
              <a:t>й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185" dirty="0">
                <a:latin typeface="Microsoft Sans Serif"/>
                <a:cs typeface="Microsoft Sans Serif"/>
              </a:rPr>
              <a:t>и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280" dirty="0">
                <a:latin typeface="Microsoft Sans Serif"/>
                <a:cs typeface="Microsoft Sans Serif"/>
              </a:rPr>
              <a:t>Л</a:t>
            </a:r>
            <a:r>
              <a:rPr sz="1800" spc="-190" dirty="0">
                <a:latin typeface="Microsoft Sans Serif"/>
                <a:cs typeface="Microsoft Sans Serif"/>
              </a:rPr>
              <a:t>у</a:t>
            </a:r>
            <a:r>
              <a:rPr sz="1800" spc="-195" dirty="0">
                <a:latin typeface="Microsoft Sans Serif"/>
                <a:cs typeface="Microsoft Sans Serif"/>
              </a:rPr>
              <a:t>ганс</a:t>
            </a:r>
            <a:r>
              <a:rPr sz="1800" spc="-190" dirty="0">
                <a:latin typeface="Microsoft Sans Serif"/>
                <a:cs typeface="Microsoft Sans Serif"/>
              </a:rPr>
              <a:t>ко</a:t>
            </a:r>
            <a:r>
              <a:rPr sz="1800" spc="-185" dirty="0">
                <a:latin typeface="Microsoft Sans Serif"/>
                <a:cs typeface="Microsoft Sans Serif"/>
              </a:rPr>
              <a:t>й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185" dirty="0">
                <a:latin typeface="Microsoft Sans Serif"/>
                <a:cs typeface="Microsoft Sans Serif"/>
              </a:rPr>
              <a:t>на</a:t>
            </a:r>
            <a:r>
              <a:rPr sz="1800" spc="-195" dirty="0">
                <a:latin typeface="Microsoft Sans Serif"/>
                <a:cs typeface="Microsoft Sans Serif"/>
              </a:rPr>
              <a:t>р</a:t>
            </a:r>
            <a:r>
              <a:rPr sz="1800" spc="-185" dirty="0">
                <a:latin typeface="Microsoft Sans Serif"/>
                <a:cs typeface="Microsoft Sans Serif"/>
              </a:rPr>
              <a:t>одн</a:t>
            </a:r>
            <a:r>
              <a:rPr sz="1800" spc="-235" dirty="0">
                <a:latin typeface="Microsoft Sans Serif"/>
                <a:cs typeface="Microsoft Sans Serif"/>
              </a:rPr>
              <a:t>ы</a:t>
            </a:r>
            <a:r>
              <a:rPr sz="1800" spc="-165" dirty="0">
                <a:latin typeface="Microsoft Sans Serif"/>
                <a:cs typeface="Microsoft Sans Serif"/>
              </a:rPr>
              <a:t>х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1910"/>
              </a:lnSpc>
            </a:pPr>
            <a:r>
              <a:rPr sz="1800" spc="-180" dirty="0">
                <a:latin typeface="Microsoft Sans Serif"/>
                <a:cs typeface="Microsoft Sans Serif"/>
              </a:rPr>
              <a:t>республик.</a:t>
            </a:r>
            <a:endParaRPr sz="1800">
              <a:latin typeface="Microsoft Sans Serif"/>
              <a:cs typeface="Microsoft Sans Serif"/>
            </a:endParaRPr>
          </a:p>
          <a:p>
            <a:pPr marL="12700" marR="845819">
              <a:lnSpc>
                <a:spcPts val="1930"/>
              </a:lnSpc>
              <a:spcBef>
                <a:spcPts val="1670"/>
              </a:spcBef>
            </a:pPr>
            <a:r>
              <a:rPr sz="1800" spc="-220" dirty="0">
                <a:latin typeface="Microsoft Sans Serif"/>
                <a:cs typeface="Microsoft Sans Serif"/>
              </a:rPr>
              <a:t>В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215" dirty="0">
                <a:latin typeface="Microsoft Sans Serif"/>
                <a:cs typeface="Microsoft Sans Serif"/>
              </a:rPr>
              <a:t>мае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190" dirty="0">
                <a:latin typeface="Microsoft Sans Serif"/>
                <a:cs typeface="Microsoft Sans Serif"/>
              </a:rPr>
              <a:t>2014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125" dirty="0">
                <a:latin typeface="Microsoft Sans Serif"/>
                <a:cs typeface="Microsoft Sans Serif"/>
              </a:rPr>
              <a:t>г.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175" dirty="0">
                <a:latin typeface="Microsoft Sans Serif"/>
                <a:cs typeface="Microsoft Sans Serif"/>
              </a:rPr>
              <a:t>в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250" dirty="0">
                <a:latin typeface="Microsoft Sans Serif"/>
                <a:cs typeface="Microsoft Sans Serif"/>
              </a:rPr>
              <a:t>ЛНР</a:t>
            </a:r>
            <a:r>
              <a:rPr sz="1800" spc="-80" dirty="0">
                <a:latin typeface="Microsoft Sans Serif"/>
                <a:cs typeface="Microsoft Sans Serif"/>
              </a:rPr>
              <a:t> </a:t>
            </a:r>
            <a:r>
              <a:rPr sz="1800" spc="-185" dirty="0">
                <a:latin typeface="Microsoft Sans Serif"/>
                <a:cs typeface="Microsoft Sans Serif"/>
              </a:rPr>
              <a:t>и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290" dirty="0">
                <a:latin typeface="Microsoft Sans Serif"/>
                <a:cs typeface="Microsoft Sans Serif"/>
              </a:rPr>
              <a:t>ДНР</a:t>
            </a:r>
            <a:r>
              <a:rPr sz="1800" spc="-250" dirty="0">
                <a:latin typeface="Microsoft Sans Serif"/>
                <a:cs typeface="Microsoft Sans Serif"/>
              </a:rPr>
              <a:t> </a:t>
            </a:r>
            <a:r>
              <a:rPr sz="1800" spc="-175" dirty="0">
                <a:latin typeface="Microsoft Sans Serif"/>
                <a:cs typeface="Microsoft Sans Serif"/>
              </a:rPr>
              <a:t>состоялись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190" dirty="0">
                <a:latin typeface="Microsoft Sans Serif"/>
                <a:cs typeface="Microsoft Sans Serif"/>
              </a:rPr>
              <a:t>р</a:t>
            </a:r>
            <a:r>
              <a:rPr sz="1800" spc="-195" dirty="0">
                <a:latin typeface="Microsoft Sans Serif"/>
                <a:cs typeface="Microsoft Sans Serif"/>
              </a:rPr>
              <a:t>е</a:t>
            </a:r>
            <a:r>
              <a:rPr sz="1800" spc="-270" dirty="0">
                <a:latin typeface="Microsoft Sans Serif"/>
                <a:cs typeface="Microsoft Sans Serif"/>
              </a:rPr>
              <a:t>ф</a:t>
            </a:r>
            <a:r>
              <a:rPr sz="1800" spc="-195" dirty="0">
                <a:latin typeface="Microsoft Sans Serif"/>
                <a:cs typeface="Microsoft Sans Serif"/>
              </a:rPr>
              <a:t>е</a:t>
            </a:r>
            <a:r>
              <a:rPr sz="1800" spc="-190" dirty="0">
                <a:latin typeface="Microsoft Sans Serif"/>
                <a:cs typeface="Microsoft Sans Serif"/>
              </a:rPr>
              <a:t>р</a:t>
            </a:r>
            <a:r>
              <a:rPr sz="1800" spc="-195" dirty="0">
                <a:latin typeface="Microsoft Sans Serif"/>
                <a:cs typeface="Microsoft Sans Serif"/>
              </a:rPr>
              <a:t>е</a:t>
            </a:r>
            <a:r>
              <a:rPr sz="1800" spc="-190" dirty="0">
                <a:latin typeface="Microsoft Sans Serif"/>
                <a:cs typeface="Microsoft Sans Serif"/>
              </a:rPr>
              <a:t>нд</a:t>
            </a:r>
            <a:r>
              <a:rPr sz="1800" spc="-160" dirty="0">
                <a:latin typeface="Microsoft Sans Serif"/>
                <a:cs typeface="Microsoft Sans Serif"/>
              </a:rPr>
              <a:t>у</a:t>
            </a:r>
            <a:r>
              <a:rPr sz="1800" spc="-235" dirty="0">
                <a:latin typeface="Microsoft Sans Serif"/>
                <a:cs typeface="Microsoft Sans Serif"/>
              </a:rPr>
              <a:t>мы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185" dirty="0">
                <a:latin typeface="Microsoft Sans Serif"/>
                <a:cs typeface="Microsoft Sans Serif"/>
              </a:rPr>
              <a:t>о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160" dirty="0">
                <a:latin typeface="Microsoft Sans Serif"/>
                <a:cs typeface="Microsoft Sans Serif"/>
              </a:rPr>
              <a:t>с</a:t>
            </a:r>
            <a:r>
              <a:rPr sz="1800" spc="-215" dirty="0">
                <a:latin typeface="Microsoft Sans Serif"/>
                <a:cs typeface="Microsoft Sans Serif"/>
              </a:rPr>
              <a:t>амо</a:t>
            </a:r>
            <a:r>
              <a:rPr sz="1800" spc="-200" dirty="0">
                <a:latin typeface="Microsoft Sans Serif"/>
                <a:cs typeface="Microsoft Sans Serif"/>
              </a:rPr>
              <a:t>о</a:t>
            </a:r>
            <a:r>
              <a:rPr sz="1800" spc="-195" dirty="0">
                <a:latin typeface="Microsoft Sans Serif"/>
                <a:cs typeface="Microsoft Sans Serif"/>
              </a:rPr>
              <a:t>преде</a:t>
            </a:r>
            <a:r>
              <a:rPr sz="1800" spc="-180" dirty="0">
                <a:latin typeface="Microsoft Sans Serif"/>
                <a:cs typeface="Microsoft Sans Serif"/>
              </a:rPr>
              <a:t>лени</a:t>
            </a:r>
            <a:r>
              <a:rPr sz="1800" spc="-175" dirty="0">
                <a:latin typeface="Microsoft Sans Serif"/>
                <a:cs typeface="Microsoft Sans Serif"/>
              </a:rPr>
              <a:t>и</a:t>
            </a:r>
            <a:r>
              <a:rPr sz="1800" spc="-90" dirty="0">
                <a:latin typeface="Microsoft Sans Serif"/>
                <a:cs typeface="Microsoft Sans Serif"/>
              </a:rPr>
              <a:t>.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1825"/>
              </a:lnSpc>
            </a:pPr>
            <a:r>
              <a:rPr sz="1800" spc="-210" dirty="0">
                <a:latin typeface="Microsoft Sans Serif"/>
                <a:cs typeface="Microsoft Sans Serif"/>
              </a:rPr>
              <a:t>По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190" dirty="0">
                <a:latin typeface="Microsoft Sans Serif"/>
                <a:cs typeface="Microsoft Sans Serif"/>
              </a:rPr>
              <a:t>результатам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85" dirty="0">
                <a:latin typeface="Microsoft Sans Serif"/>
                <a:cs typeface="Microsoft Sans Serif"/>
              </a:rPr>
              <a:t>всенародного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185" dirty="0">
                <a:latin typeface="Microsoft Sans Serif"/>
                <a:cs typeface="Microsoft Sans Serif"/>
              </a:rPr>
              <a:t>волеизъявления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1939"/>
              </a:lnSpc>
            </a:pPr>
            <a:r>
              <a:rPr sz="1800" spc="-195" dirty="0">
                <a:latin typeface="Microsoft Sans Serif"/>
                <a:cs typeface="Microsoft Sans Serif"/>
              </a:rPr>
              <a:t>пр</a:t>
            </a:r>
            <a:r>
              <a:rPr sz="1800" spc="-200" dirty="0">
                <a:latin typeface="Microsoft Sans Serif"/>
                <a:cs typeface="Microsoft Sans Serif"/>
              </a:rPr>
              <a:t>е</a:t>
            </a:r>
            <a:r>
              <a:rPr sz="1800" spc="-190" dirty="0">
                <a:latin typeface="Microsoft Sans Serif"/>
                <a:cs typeface="Microsoft Sans Serif"/>
              </a:rPr>
              <a:t>д</a:t>
            </a:r>
            <a:r>
              <a:rPr sz="1800" spc="-160" dirty="0">
                <a:latin typeface="Microsoft Sans Serif"/>
                <a:cs typeface="Microsoft Sans Serif"/>
              </a:rPr>
              <a:t>с</a:t>
            </a:r>
            <a:r>
              <a:rPr sz="1800" spc="-155" dirty="0">
                <a:latin typeface="Microsoft Sans Serif"/>
                <a:cs typeface="Microsoft Sans Serif"/>
              </a:rPr>
              <a:t>т</a:t>
            </a:r>
            <a:r>
              <a:rPr sz="1800" spc="-190" dirty="0">
                <a:latin typeface="Microsoft Sans Serif"/>
                <a:cs typeface="Microsoft Sans Serif"/>
              </a:rPr>
              <a:t>а</a:t>
            </a:r>
            <a:r>
              <a:rPr sz="1800" spc="-180" dirty="0">
                <a:latin typeface="Microsoft Sans Serif"/>
                <a:cs typeface="Microsoft Sans Serif"/>
              </a:rPr>
              <a:t>в</a:t>
            </a:r>
            <a:r>
              <a:rPr sz="1800" spc="-170" dirty="0">
                <a:latin typeface="Microsoft Sans Serif"/>
                <a:cs typeface="Microsoft Sans Serif"/>
              </a:rPr>
              <a:t>ит</a:t>
            </a:r>
            <a:r>
              <a:rPr sz="1800" spc="-190" dirty="0">
                <a:latin typeface="Microsoft Sans Serif"/>
                <a:cs typeface="Microsoft Sans Serif"/>
              </a:rPr>
              <a:t>е</a:t>
            </a:r>
            <a:r>
              <a:rPr sz="1800" spc="-180" dirty="0">
                <a:latin typeface="Microsoft Sans Serif"/>
                <a:cs typeface="Microsoft Sans Serif"/>
              </a:rPr>
              <a:t>л</a:t>
            </a:r>
            <a:r>
              <a:rPr sz="1800" spc="-175" dirty="0">
                <a:latin typeface="Microsoft Sans Serif"/>
                <a:cs typeface="Microsoft Sans Serif"/>
              </a:rPr>
              <a:t>и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260" dirty="0">
                <a:latin typeface="Microsoft Sans Serif"/>
                <a:cs typeface="Microsoft Sans Serif"/>
              </a:rPr>
              <a:t>ЛН</a:t>
            </a:r>
            <a:r>
              <a:rPr sz="1800" spc="-240" dirty="0">
                <a:latin typeface="Microsoft Sans Serif"/>
                <a:cs typeface="Microsoft Sans Serif"/>
              </a:rPr>
              <a:t>Р</a:t>
            </a:r>
            <a:r>
              <a:rPr sz="1800" spc="-85" dirty="0">
                <a:latin typeface="Microsoft Sans Serif"/>
                <a:cs typeface="Microsoft Sans Serif"/>
              </a:rPr>
              <a:t> </a:t>
            </a:r>
            <a:r>
              <a:rPr sz="1800" spc="-180" dirty="0">
                <a:latin typeface="Microsoft Sans Serif"/>
                <a:cs typeface="Microsoft Sans Serif"/>
              </a:rPr>
              <a:t>и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300" dirty="0">
                <a:latin typeface="Microsoft Sans Serif"/>
                <a:cs typeface="Microsoft Sans Serif"/>
              </a:rPr>
              <a:t>ДН</a:t>
            </a:r>
            <a:r>
              <a:rPr sz="1800" spc="-260" dirty="0">
                <a:latin typeface="Microsoft Sans Serif"/>
                <a:cs typeface="Microsoft Sans Serif"/>
              </a:rPr>
              <a:t>Р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180" dirty="0">
                <a:latin typeface="Microsoft Sans Serif"/>
                <a:cs typeface="Microsoft Sans Serif"/>
              </a:rPr>
              <a:t>в</a:t>
            </a:r>
            <a:r>
              <a:rPr sz="1800" spc="-204" dirty="0">
                <a:latin typeface="Microsoft Sans Serif"/>
                <a:cs typeface="Microsoft Sans Serif"/>
              </a:rPr>
              <a:t>ы</a:t>
            </a:r>
            <a:r>
              <a:rPr sz="1800" spc="-190" dirty="0">
                <a:latin typeface="Microsoft Sans Serif"/>
                <a:cs typeface="Microsoft Sans Serif"/>
              </a:rPr>
              <a:t>ра</a:t>
            </a:r>
            <a:r>
              <a:rPr sz="1800" spc="-195" dirty="0">
                <a:latin typeface="Microsoft Sans Serif"/>
                <a:cs typeface="Microsoft Sans Serif"/>
              </a:rPr>
              <a:t>зили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270" dirty="0">
                <a:latin typeface="Microsoft Sans Serif"/>
                <a:cs typeface="Microsoft Sans Serif"/>
              </a:rPr>
              <a:t>ж</a:t>
            </a:r>
            <a:r>
              <a:rPr sz="1800" spc="-215" dirty="0">
                <a:latin typeface="Microsoft Sans Serif"/>
                <a:cs typeface="Microsoft Sans Serif"/>
              </a:rPr>
              <a:t>е</a:t>
            </a:r>
            <a:r>
              <a:rPr sz="1800" spc="-180" dirty="0">
                <a:latin typeface="Microsoft Sans Serif"/>
                <a:cs typeface="Microsoft Sans Serif"/>
              </a:rPr>
              <a:t>лание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2045"/>
              </a:lnSpc>
            </a:pPr>
            <a:r>
              <a:rPr sz="1800" spc="-190" dirty="0">
                <a:latin typeface="Microsoft Sans Serif"/>
                <a:cs typeface="Microsoft Sans Serif"/>
              </a:rPr>
              <a:t>р</a:t>
            </a:r>
            <a:r>
              <a:rPr sz="1800" spc="-195" dirty="0">
                <a:latin typeface="Microsoft Sans Serif"/>
                <a:cs typeface="Microsoft Sans Serif"/>
              </a:rPr>
              <a:t>е</a:t>
            </a:r>
            <a:r>
              <a:rPr sz="1800" spc="-165" dirty="0">
                <a:latin typeface="Microsoft Sans Serif"/>
                <a:cs typeface="Microsoft Sans Serif"/>
              </a:rPr>
              <a:t>с</a:t>
            </a:r>
            <a:r>
              <a:rPr sz="1800" spc="-200" dirty="0">
                <a:latin typeface="Microsoft Sans Serif"/>
                <a:cs typeface="Microsoft Sans Serif"/>
              </a:rPr>
              <a:t>п</a:t>
            </a:r>
            <a:r>
              <a:rPr sz="1800" spc="-170" dirty="0">
                <a:latin typeface="Microsoft Sans Serif"/>
                <a:cs typeface="Microsoft Sans Serif"/>
              </a:rPr>
              <a:t>у</a:t>
            </a:r>
            <a:r>
              <a:rPr sz="1800" spc="-195" dirty="0">
                <a:latin typeface="Microsoft Sans Serif"/>
                <a:cs typeface="Microsoft Sans Serif"/>
              </a:rPr>
              <a:t>б</a:t>
            </a:r>
            <a:r>
              <a:rPr sz="1800" spc="-180" dirty="0">
                <a:latin typeface="Microsoft Sans Serif"/>
                <a:cs typeface="Microsoft Sans Serif"/>
              </a:rPr>
              <a:t>л</a:t>
            </a:r>
            <a:r>
              <a:rPr sz="1800" spc="-170" dirty="0">
                <a:latin typeface="Microsoft Sans Serif"/>
                <a:cs typeface="Microsoft Sans Serif"/>
              </a:rPr>
              <a:t>и</a:t>
            </a:r>
            <a:r>
              <a:rPr sz="1800" spc="-254" dirty="0">
                <a:latin typeface="Microsoft Sans Serif"/>
                <a:cs typeface="Microsoft Sans Serif"/>
              </a:rPr>
              <a:t>к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b="1" spc="-195" dirty="0">
                <a:latin typeface="Arial"/>
                <a:cs typeface="Arial"/>
              </a:rPr>
              <a:t>войти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200" dirty="0">
                <a:latin typeface="Arial"/>
                <a:cs typeface="Arial"/>
              </a:rPr>
              <a:t>в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195" dirty="0">
                <a:latin typeface="Arial"/>
                <a:cs typeface="Arial"/>
              </a:rPr>
              <a:t>сос</a:t>
            </a:r>
            <a:r>
              <a:rPr sz="1800" b="1" spc="-160" dirty="0">
                <a:latin typeface="Arial"/>
                <a:cs typeface="Arial"/>
              </a:rPr>
              <a:t>т</a:t>
            </a:r>
            <a:r>
              <a:rPr sz="1800" b="1" spc="-190" dirty="0">
                <a:latin typeface="Arial"/>
                <a:cs typeface="Arial"/>
              </a:rPr>
              <a:t>а</a:t>
            </a:r>
            <a:r>
              <a:rPr sz="1800" b="1" spc="-200" dirty="0">
                <a:latin typeface="Arial"/>
                <a:cs typeface="Arial"/>
              </a:rPr>
              <a:t>в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210" dirty="0">
                <a:latin typeface="Arial"/>
                <a:cs typeface="Arial"/>
              </a:rPr>
              <a:t>Ро</a:t>
            </a:r>
            <a:r>
              <a:rPr sz="1800" b="1" spc="-195" dirty="0">
                <a:latin typeface="Arial"/>
                <a:cs typeface="Arial"/>
              </a:rPr>
              <a:t>ссии</a:t>
            </a:r>
            <a:r>
              <a:rPr sz="1800" spc="-90" dirty="0">
                <a:latin typeface="Microsoft Sans Serif"/>
                <a:cs typeface="Microsoft Sans Serif"/>
              </a:rPr>
              <a:t>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50">
              <a:latin typeface="Microsoft Sans Serif"/>
              <a:cs typeface="Microsoft Sans Serif"/>
            </a:endParaRPr>
          </a:p>
          <a:p>
            <a:pPr marL="12700">
              <a:lnSpc>
                <a:spcPts val="2045"/>
              </a:lnSpc>
            </a:pPr>
            <a:r>
              <a:rPr sz="1800" spc="-210" dirty="0">
                <a:latin typeface="Microsoft Sans Serif"/>
                <a:cs typeface="Microsoft Sans Serif"/>
              </a:rPr>
              <a:t>Укр</a:t>
            </a:r>
            <a:r>
              <a:rPr sz="1800" spc="-220" dirty="0">
                <a:latin typeface="Microsoft Sans Serif"/>
                <a:cs typeface="Microsoft Sans Serif"/>
              </a:rPr>
              <a:t>а</a:t>
            </a:r>
            <a:r>
              <a:rPr sz="1800" spc="-190" dirty="0">
                <a:latin typeface="Microsoft Sans Serif"/>
                <a:cs typeface="Microsoft Sans Serif"/>
              </a:rPr>
              <a:t>ин</a:t>
            </a:r>
            <a:r>
              <a:rPr sz="1800" spc="-160" dirty="0">
                <a:latin typeface="Microsoft Sans Serif"/>
                <a:cs typeface="Microsoft Sans Serif"/>
              </a:rPr>
              <a:t>с</a:t>
            </a:r>
            <a:r>
              <a:rPr sz="1800" spc="-215" dirty="0">
                <a:latin typeface="Microsoft Sans Serif"/>
                <a:cs typeface="Microsoft Sans Serif"/>
              </a:rPr>
              <a:t>к</a:t>
            </a:r>
            <a:r>
              <a:rPr sz="1800" spc="-235" dirty="0">
                <a:latin typeface="Microsoft Sans Serif"/>
                <a:cs typeface="Microsoft Sans Serif"/>
              </a:rPr>
              <a:t>и</a:t>
            </a:r>
            <a:r>
              <a:rPr sz="1800" spc="-185" dirty="0">
                <a:latin typeface="Microsoft Sans Serif"/>
                <a:cs typeface="Microsoft Sans Serif"/>
              </a:rPr>
              <a:t>е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170" dirty="0">
                <a:latin typeface="Microsoft Sans Serif"/>
                <a:cs typeface="Microsoft Sans Serif"/>
              </a:rPr>
              <a:t>власти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200" dirty="0">
                <a:latin typeface="Microsoft Sans Serif"/>
                <a:cs typeface="Microsoft Sans Serif"/>
              </a:rPr>
              <a:t>з</a:t>
            </a:r>
            <a:r>
              <a:rPr sz="1800" spc="-225" dirty="0">
                <a:latin typeface="Microsoft Sans Serif"/>
                <a:cs typeface="Microsoft Sans Serif"/>
              </a:rPr>
              <a:t>а</a:t>
            </a:r>
            <a:r>
              <a:rPr sz="1800" spc="-180" dirty="0">
                <a:latin typeface="Microsoft Sans Serif"/>
                <a:cs typeface="Microsoft Sans Serif"/>
              </a:rPr>
              <a:t>яви</a:t>
            </a:r>
            <a:r>
              <a:rPr sz="1800" spc="-185" dirty="0">
                <a:latin typeface="Microsoft Sans Serif"/>
                <a:cs typeface="Microsoft Sans Serif"/>
              </a:rPr>
              <a:t>ли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185" dirty="0">
                <a:latin typeface="Microsoft Sans Serif"/>
                <a:cs typeface="Microsoft Sans Serif"/>
              </a:rPr>
              <a:t>о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190" dirty="0">
                <a:latin typeface="Microsoft Sans Serif"/>
                <a:cs typeface="Microsoft Sans Serif"/>
              </a:rPr>
              <a:t>непризнании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1945"/>
              </a:lnSpc>
            </a:pPr>
            <a:r>
              <a:rPr sz="1800" spc="-200" dirty="0">
                <a:latin typeface="Microsoft Sans Serif"/>
                <a:cs typeface="Microsoft Sans Serif"/>
              </a:rPr>
              <a:t>мнения</a:t>
            </a:r>
            <a:r>
              <a:rPr sz="1800" spc="-95" dirty="0">
                <a:latin typeface="Microsoft Sans Serif"/>
                <a:cs typeface="Microsoft Sans Serif"/>
              </a:rPr>
              <a:t> </a:t>
            </a:r>
            <a:r>
              <a:rPr sz="1800" spc="-204" dirty="0">
                <a:latin typeface="Microsoft Sans Serif"/>
                <a:cs typeface="Microsoft Sans Serif"/>
              </a:rPr>
              <a:t>жит</a:t>
            </a:r>
            <a:r>
              <a:rPr sz="1800" spc="-210" dirty="0">
                <a:latin typeface="Microsoft Sans Serif"/>
                <a:cs typeface="Microsoft Sans Serif"/>
              </a:rPr>
              <a:t>е</a:t>
            </a:r>
            <a:r>
              <a:rPr sz="1800" spc="-180" dirty="0">
                <a:latin typeface="Microsoft Sans Serif"/>
                <a:cs typeface="Microsoft Sans Serif"/>
              </a:rPr>
              <a:t>лей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340" dirty="0">
                <a:latin typeface="Microsoft Sans Serif"/>
                <a:cs typeface="Microsoft Sans Serif"/>
              </a:rPr>
              <a:t>Д</a:t>
            </a:r>
            <a:r>
              <a:rPr sz="1800" spc="-254" dirty="0">
                <a:latin typeface="Microsoft Sans Serif"/>
                <a:cs typeface="Microsoft Sans Serif"/>
              </a:rPr>
              <a:t>о</a:t>
            </a:r>
            <a:r>
              <a:rPr sz="1800" spc="-185" dirty="0">
                <a:latin typeface="Microsoft Sans Serif"/>
                <a:cs typeface="Microsoft Sans Serif"/>
              </a:rPr>
              <a:t>н</a:t>
            </a:r>
            <a:r>
              <a:rPr sz="1800" spc="-195" dirty="0">
                <a:latin typeface="Microsoft Sans Serif"/>
                <a:cs typeface="Microsoft Sans Serif"/>
              </a:rPr>
              <a:t>е</a:t>
            </a:r>
            <a:r>
              <a:rPr sz="1800" spc="-200" dirty="0">
                <a:latin typeface="Microsoft Sans Serif"/>
                <a:cs typeface="Microsoft Sans Serif"/>
              </a:rPr>
              <a:t>ц</a:t>
            </a:r>
            <a:r>
              <a:rPr sz="1800" spc="-210" dirty="0">
                <a:latin typeface="Microsoft Sans Serif"/>
                <a:cs typeface="Microsoft Sans Serif"/>
              </a:rPr>
              <a:t>к</a:t>
            </a:r>
            <a:r>
              <a:rPr sz="1800" spc="-229" dirty="0">
                <a:latin typeface="Microsoft Sans Serif"/>
                <a:cs typeface="Microsoft Sans Serif"/>
              </a:rPr>
              <a:t>а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80" dirty="0">
                <a:latin typeface="Microsoft Sans Serif"/>
                <a:cs typeface="Microsoft Sans Serif"/>
              </a:rPr>
              <a:t>и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275" dirty="0">
                <a:latin typeface="Microsoft Sans Serif"/>
                <a:cs typeface="Microsoft Sans Serif"/>
              </a:rPr>
              <a:t>Л</a:t>
            </a:r>
            <a:r>
              <a:rPr sz="1800" spc="-190" dirty="0">
                <a:latin typeface="Microsoft Sans Serif"/>
                <a:cs typeface="Microsoft Sans Serif"/>
              </a:rPr>
              <a:t>уганска</a:t>
            </a:r>
            <a:endParaRPr sz="1800">
              <a:latin typeface="Microsoft Sans Serif"/>
              <a:cs typeface="Microsoft Sans Serif"/>
            </a:endParaRPr>
          </a:p>
          <a:p>
            <a:pPr marL="12700" marR="5080">
              <a:lnSpc>
                <a:spcPts val="1930"/>
              </a:lnSpc>
              <a:spcBef>
                <a:spcPts val="155"/>
              </a:spcBef>
            </a:pPr>
            <a:r>
              <a:rPr sz="1800" spc="-185" dirty="0">
                <a:latin typeface="Microsoft Sans Serif"/>
                <a:cs typeface="Microsoft Sans Serif"/>
              </a:rPr>
              <a:t>и</a:t>
            </a:r>
            <a:r>
              <a:rPr sz="1800" spc="-85" dirty="0">
                <a:latin typeface="Microsoft Sans Serif"/>
                <a:cs typeface="Microsoft Sans Serif"/>
              </a:rPr>
              <a:t> </a:t>
            </a:r>
            <a:r>
              <a:rPr sz="1800" spc="-190" dirty="0">
                <a:latin typeface="Microsoft Sans Serif"/>
                <a:cs typeface="Microsoft Sans Serif"/>
              </a:rPr>
              <a:t>р</a:t>
            </a:r>
            <a:r>
              <a:rPr sz="1800" spc="-195" dirty="0">
                <a:latin typeface="Microsoft Sans Serif"/>
                <a:cs typeface="Microsoft Sans Serif"/>
              </a:rPr>
              <a:t>а</a:t>
            </a:r>
            <a:r>
              <a:rPr sz="1800" spc="-200" dirty="0">
                <a:latin typeface="Microsoft Sans Serif"/>
                <a:cs typeface="Microsoft Sans Serif"/>
              </a:rPr>
              <a:t>з</a:t>
            </a:r>
            <a:r>
              <a:rPr sz="1800" spc="-215" dirty="0">
                <a:latin typeface="Microsoft Sans Serif"/>
                <a:cs typeface="Microsoft Sans Serif"/>
              </a:rPr>
              <a:t>в</a:t>
            </a:r>
            <a:r>
              <a:rPr sz="1800" spc="-190" dirty="0">
                <a:latin typeface="Microsoft Sans Serif"/>
                <a:cs typeface="Microsoft Sans Serif"/>
              </a:rPr>
              <a:t>язал</a:t>
            </a:r>
            <a:r>
              <a:rPr sz="1800" spc="-195" dirty="0">
                <a:latin typeface="Microsoft Sans Serif"/>
                <a:cs typeface="Microsoft Sans Serif"/>
              </a:rPr>
              <a:t>и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195" dirty="0">
                <a:latin typeface="Microsoft Sans Serif"/>
                <a:cs typeface="Microsoft Sans Serif"/>
              </a:rPr>
              <a:t>про</a:t>
            </a:r>
            <a:r>
              <a:rPr sz="1800" spc="-165" dirty="0">
                <a:latin typeface="Microsoft Sans Serif"/>
                <a:cs typeface="Microsoft Sans Serif"/>
              </a:rPr>
              <a:t>т</a:t>
            </a:r>
            <a:r>
              <a:rPr sz="1800" spc="-190" dirty="0">
                <a:latin typeface="Microsoft Sans Serif"/>
                <a:cs typeface="Microsoft Sans Serif"/>
              </a:rPr>
              <a:t>и</a:t>
            </a:r>
            <a:r>
              <a:rPr sz="1800" spc="-175" dirty="0">
                <a:latin typeface="Microsoft Sans Serif"/>
                <a:cs typeface="Microsoft Sans Serif"/>
              </a:rPr>
              <a:t>в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180" dirty="0">
                <a:latin typeface="Microsoft Sans Serif"/>
                <a:cs typeface="Microsoft Sans Serif"/>
              </a:rPr>
              <a:t>них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195" dirty="0">
                <a:latin typeface="Microsoft Sans Serif"/>
                <a:cs typeface="Microsoft Sans Serif"/>
              </a:rPr>
              <a:t>«</a:t>
            </a:r>
            <a:r>
              <a:rPr sz="1800" spc="-190" dirty="0">
                <a:latin typeface="Microsoft Sans Serif"/>
                <a:cs typeface="Microsoft Sans Serif"/>
              </a:rPr>
              <a:t>ан</a:t>
            </a:r>
            <a:r>
              <a:rPr sz="1800" spc="-165" dirty="0">
                <a:latin typeface="Microsoft Sans Serif"/>
                <a:cs typeface="Microsoft Sans Serif"/>
              </a:rPr>
              <a:t>т</a:t>
            </a:r>
            <a:r>
              <a:rPr sz="1800" spc="-175" dirty="0">
                <a:latin typeface="Microsoft Sans Serif"/>
                <a:cs typeface="Microsoft Sans Serif"/>
              </a:rPr>
              <a:t>ите</a:t>
            </a:r>
            <a:r>
              <a:rPr sz="1800" spc="-195" dirty="0">
                <a:latin typeface="Microsoft Sans Serif"/>
                <a:cs typeface="Microsoft Sans Serif"/>
              </a:rPr>
              <a:t>р</a:t>
            </a:r>
            <a:r>
              <a:rPr sz="1800" spc="-190" dirty="0">
                <a:latin typeface="Microsoft Sans Serif"/>
                <a:cs typeface="Microsoft Sans Serif"/>
              </a:rPr>
              <a:t>рори</a:t>
            </a:r>
            <a:r>
              <a:rPr sz="1800" spc="-160" dirty="0">
                <a:latin typeface="Microsoft Sans Serif"/>
                <a:cs typeface="Microsoft Sans Serif"/>
              </a:rPr>
              <a:t>с</a:t>
            </a:r>
            <a:r>
              <a:rPr sz="1800" spc="-190" dirty="0">
                <a:latin typeface="Microsoft Sans Serif"/>
                <a:cs typeface="Microsoft Sans Serif"/>
              </a:rPr>
              <a:t>тическ</a:t>
            </a:r>
            <a:r>
              <a:rPr sz="1800" spc="-175" dirty="0">
                <a:latin typeface="Microsoft Sans Serif"/>
                <a:cs typeface="Microsoft Sans Serif"/>
              </a:rPr>
              <a:t>у</a:t>
            </a:r>
            <a:r>
              <a:rPr sz="1800" spc="-135" dirty="0">
                <a:latin typeface="Microsoft Sans Serif"/>
                <a:cs typeface="Microsoft Sans Serif"/>
              </a:rPr>
              <a:t>ю  </a:t>
            </a:r>
            <a:r>
              <a:rPr sz="1800" spc="-190" dirty="0">
                <a:latin typeface="Microsoft Sans Serif"/>
                <a:cs typeface="Microsoft Sans Serif"/>
              </a:rPr>
              <a:t>операцию»,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85" dirty="0">
                <a:latin typeface="Microsoft Sans Serif"/>
                <a:cs typeface="Microsoft Sans Serif"/>
              </a:rPr>
              <a:t>а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204" dirty="0">
                <a:latin typeface="Microsoft Sans Serif"/>
                <a:cs typeface="Microsoft Sans Serif"/>
              </a:rPr>
              <a:t>фактически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290" dirty="0">
                <a:latin typeface="Microsoft Sans Serif"/>
                <a:cs typeface="Microsoft Sans Serif"/>
              </a:rPr>
              <a:t>–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204" dirty="0">
                <a:latin typeface="Microsoft Sans Serif"/>
                <a:cs typeface="Microsoft Sans Serif"/>
              </a:rPr>
              <a:t>гражданскую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170" dirty="0">
                <a:latin typeface="Microsoft Sans Serif"/>
                <a:cs typeface="Microsoft Sans Serif"/>
              </a:rPr>
              <a:t>войну.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99451" y="1887601"/>
            <a:ext cx="4392930" cy="38100"/>
          </a:xfrm>
          <a:custGeom>
            <a:avLst/>
            <a:gdLst/>
            <a:ahLst/>
            <a:cxnLst/>
            <a:rect l="l" t="t" r="r" b="b"/>
            <a:pathLst>
              <a:path w="4392930" h="38100">
                <a:moveTo>
                  <a:pt x="0" y="38100"/>
                </a:moveTo>
                <a:lnTo>
                  <a:pt x="4392549" y="38100"/>
                </a:lnTo>
                <a:lnTo>
                  <a:pt x="4392549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66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718417" y="6359575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10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62575" y="0"/>
            <a:ext cx="6829425" cy="6858000"/>
          </a:xfrm>
          <a:custGeom>
            <a:avLst/>
            <a:gdLst/>
            <a:ahLst/>
            <a:cxnLst/>
            <a:rect l="l" t="t" r="r" b="b"/>
            <a:pathLst>
              <a:path w="6829425" h="6858000">
                <a:moveTo>
                  <a:pt x="6829425" y="0"/>
                </a:moveTo>
                <a:lnTo>
                  <a:pt x="2930479" y="0"/>
                </a:lnTo>
                <a:lnTo>
                  <a:pt x="2926482" y="1863"/>
                </a:lnTo>
                <a:lnTo>
                  <a:pt x="2885403" y="21462"/>
                </a:lnTo>
                <a:lnTo>
                  <a:pt x="2844527" y="41415"/>
                </a:lnTo>
                <a:lnTo>
                  <a:pt x="2803857" y="61721"/>
                </a:lnTo>
                <a:lnTo>
                  <a:pt x="2763394" y="82378"/>
                </a:lnTo>
                <a:lnTo>
                  <a:pt x="2723140" y="103384"/>
                </a:lnTo>
                <a:lnTo>
                  <a:pt x="2683097" y="124737"/>
                </a:lnTo>
                <a:lnTo>
                  <a:pt x="2643268" y="146434"/>
                </a:lnTo>
                <a:lnTo>
                  <a:pt x="2603654" y="168475"/>
                </a:lnTo>
                <a:lnTo>
                  <a:pt x="2564257" y="190856"/>
                </a:lnTo>
                <a:lnTo>
                  <a:pt x="2525079" y="213576"/>
                </a:lnTo>
                <a:lnTo>
                  <a:pt x="2486123" y="236633"/>
                </a:lnTo>
                <a:lnTo>
                  <a:pt x="2447390" y="260024"/>
                </a:lnTo>
                <a:lnTo>
                  <a:pt x="2408882" y="283749"/>
                </a:lnTo>
                <a:lnTo>
                  <a:pt x="2370601" y="307804"/>
                </a:lnTo>
                <a:lnTo>
                  <a:pt x="2332549" y="332188"/>
                </a:lnTo>
                <a:lnTo>
                  <a:pt x="2294729" y="356899"/>
                </a:lnTo>
                <a:lnTo>
                  <a:pt x="2257142" y="381935"/>
                </a:lnTo>
                <a:lnTo>
                  <a:pt x="2219790" y="407294"/>
                </a:lnTo>
                <a:lnTo>
                  <a:pt x="2182675" y="432974"/>
                </a:lnTo>
                <a:lnTo>
                  <a:pt x="2145799" y="458973"/>
                </a:lnTo>
                <a:lnTo>
                  <a:pt x="2109165" y="485288"/>
                </a:lnTo>
                <a:lnTo>
                  <a:pt x="2072773" y="511919"/>
                </a:lnTo>
                <a:lnTo>
                  <a:pt x="2036627" y="538862"/>
                </a:lnTo>
                <a:lnTo>
                  <a:pt x="2000728" y="566116"/>
                </a:lnTo>
                <a:lnTo>
                  <a:pt x="1965078" y="593680"/>
                </a:lnTo>
                <a:lnTo>
                  <a:pt x="1929679" y="621550"/>
                </a:lnTo>
                <a:lnTo>
                  <a:pt x="1894533" y="649725"/>
                </a:lnTo>
                <a:lnTo>
                  <a:pt x="1859642" y="678203"/>
                </a:lnTo>
                <a:lnTo>
                  <a:pt x="1825008" y="706982"/>
                </a:lnTo>
                <a:lnTo>
                  <a:pt x="1790634" y="736060"/>
                </a:lnTo>
                <a:lnTo>
                  <a:pt x="1756520" y="765435"/>
                </a:lnTo>
                <a:lnTo>
                  <a:pt x="1722670" y="795105"/>
                </a:lnTo>
                <a:lnTo>
                  <a:pt x="1689084" y="825068"/>
                </a:lnTo>
                <a:lnTo>
                  <a:pt x="1655766" y="855322"/>
                </a:lnTo>
                <a:lnTo>
                  <a:pt x="1622717" y="885865"/>
                </a:lnTo>
                <a:lnTo>
                  <a:pt x="1589938" y="916695"/>
                </a:lnTo>
                <a:lnTo>
                  <a:pt x="1557433" y="947811"/>
                </a:lnTo>
                <a:lnTo>
                  <a:pt x="1525203" y="979209"/>
                </a:lnTo>
                <a:lnTo>
                  <a:pt x="1493250" y="1010888"/>
                </a:lnTo>
                <a:lnTo>
                  <a:pt x="1461575" y="1042846"/>
                </a:lnTo>
                <a:lnTo>
                  <a:pt x="1430182" y="1075081"/>
                </a:lnTo>
                <a:lnTo>
                  <a:pt x="1399072" y="1107591"/>
                </a:lnTo>
                <a:lnTo>
                  <a:pt x="1368247" y="1140375"/>
                </a:lnTo>
                <a:lnTo>
                  <a:pt x="1337708" y="1173429"/>
                </a:lnTo>
                <a:lnTo>
                  <a:pt x="1307459" y="1206753"/>
                </a:lnTo>
                <a:lnTo>
                  <a:pt x="1277501" y="1240343"/>
                </a:lnTo>
                <a:lnTo>
                  <a:pt x="1247835" y="1274199"/>
                </a:lnTo>
                <a:lnTo>
                  <a:pt x="1218465" y="1308318"/>
                </a:lnTo>
                <a:lnTo>
                  <a:pt x="1189391" y="1342697"/>
                </a:lnTo>
                <a:lnTo>
                  <a:pt x="1160617" y="1377336"/>
                </a:lnTo>
                <a:lnTo>
                  <a:pt x="1132143" y="1412233"/>
                </a:lnTo>
                <a:lnTo>
                  <a:pt x="1103973" y="1447384"/>
                </a:lnTo>
                <a:lnTo>
                  <a:pt x="1076107" y="1482788"/>
                </a:lnTo>
                <a:lnTo>
                  <a:pt x="1048548" y="1518444"/>
                </a:lnTo>
                <a:lnTo>
                  <a:pt x="1021298" y="1554348"/>
                </a:lnTo>
                <a:lnTo>
                  <a:pt x="994359" y="1590500"/>
                </a:lnTo>
                <a:lnTo>
                  <a:pt x="967732" y="1626897"/>
                </a:lnTo>
                <a:lnTo>
                  <a:pt x="941421" y="1663537"/>
                </a:lnTo>
                <a:lnTo>
                  <a:pt x="915426" y="1700419"/>
                </a:lnTo>
                <a:lnTo>
                  <a:pt x="889751" y="1737539"/>
                </a:lnTo>
                <a:lnTo>
                  <a:pt x="864396" y="1774897"/>
                </a:lnTo>
                <a:lnTo>
                  <a:pt x="839364" y="1812490"/>
                </a:lnTo>
                <a:lnTo>
                  <a:pt x="814657" y="1850316"/>
                </a:lnTo>
                <a:lnTo>
                  <a:pt x="790276" y="1888373"/>
                </a:lnTo>
                <a:lnTo>
                  <a:pt x="766225" y="1926660"/>
                </a:lnTo>
                <a:lnTo>
                  <a:pt x="742504" y="1965173"/>
                </a:lnTo>
                <a:lnTo>
                  <a:pt x="719116" y="2003912"/>
                </a:lnTo>
                <a:lnTo>
                  <a:pt x="696063" y="2042874"/>
                </a:lnTo>
                <a:lnTo>
                  <a:pt x="673347" y="2082058"/>
                </a:lnTo>
                <a:lnTo>
                  <a:pt x="650969" y="2121461"/>
                </a:lnTo>
                <a:lnTo>
                  <a:pt x="628932" y="2161081"/>
                </a:lnTo>
                <a:lnTo>
                  <a:pt x="607238" y="2200916"/>
                </a:lnTo>
                <a:lnTo>
                  <a:pt x="585889" y="2240964"/>
                </a:lnTo>
                <a:lnTo>
                  <a:pt x="564887" y="2281224"/>
                </a:lnTo>
                <a:lnTo>
                  <a:pt x="544233" y="2321693"/>
                </a:lnTo>
                <a:lnTo>
                  <a:pt x="523930" y="2362370"/>
                </a:lnTo>
                <a:lnTo>
                  <a:pt x="503979" y="2403251"/>
                </a:lnTo>
                <a:lnTo>
                  <a:pt x="484384" y="2444336"/>
                </a:lnTo>
                <a:lnTo>
                  <a:pt x="465145" y="2485623"/>
                </a:lnTo>
                <a:lnTo>
                  <a:pt x="446265" y="2527108"/>
                </a:lnTo>
                <a:lnTo>
                  <a:pt x="427745" y="2568791"/>
                </a:lnTo>
                <a:lnTo>
                  <a:pt x="409589" y="2610670"/>
                </a:lnTo>
                <a:lnTo>
                  <a:pt x="391796" y="2652741"/>
                </a:lnTo>
                <a:lnTo>
                  <a:pt x="374371" y="2695005"/>
                </a:lnTo>
                <a:lnTo>
                  <a:pt x="357314" y="2737457"/>
                </a:lnTo>
                <a:lnTo>
                  <a:pt x="340628" y="2780097"/>
                </a:lnTo>
                <a:lnTo>
                  <a:pt x="324315" y="2822922"/>
                </a:lnTo>
                <a:lnTo>
                  <a:pt x="308376" y="2865930"/>
                </a:lnTo>
                <a:lnTo>
                  <a:pt x="292814" y="2909120"/>
                </a:lnTo>
                <a:lnTo>
                  <a:pt x="277630" y="2952490"/>
                </a:lnTo>
                <a:lnTo>
                  <a:pt x="262827" y="2996036"/>
                </a:lnTo>
                <a:lnTo>
                  <a:pt x="248407" y="3039758"/>
                </a:lnTo>
                <a:lnTo>
                  <a:pt x="234371" y="3083654"/>
                </a:lnTo>
                <a:lnTo>
                  <a:pt x="220722" y="3127721"/>
                </a:lnTo>
                <a:lnTo>
                  <a:pt x="207462" y="3171957"/>
                </a:lnTo>
                <a:lnTo>
                  <a:pt x="194592" y="3216361"/>
                </a:lnTo>
                <a:lnTo>
                  <a:pt x="182115" y="3260930"/>
                </a:lnTo>
                <a:lnTo>
                  <a:pt x="170032" y="3305663"/>
                </a:lnTo>
                <a:lnTo>
                  <a:pt x="158346" y="3350557"/>
                </a:lnTo>
                <a:lnTo>
                  <a:pt x="147058" y="3395611"/>
                </a:lnTo>
                <a:lnTo>
                  <a:pt x="136171" y="3440822"/>
                </a:lnTo>
                <a:lnTo>
                  <a:pt x="125686" y="3486189"/>
                </a:lnTo>
                <a:lnTo>
                  <a:pt x="115606" y="3531709"/>
                </a:lnTo>
                <a:lnTo>
                  <a:pt x="105933" y="3577380"/>
                </a:lnTo>
                <a:lnTo>
                  <a:pt x="96668" y="3623201"/>
                </a:lnTo>
                <a:lnTo>
                  <a:pt x="87813" y="3669170"/>
                </a:lnTo>
                <a:lnTo>
                  <a:pt x="79371" y="3715284"/>
                </a:lnTo>
                <a:lnTo>
                  <a:pt x="71344" y="3761542"/>
                </a:lnTo>
                <a:lnTo>
                  <a:pt x="63733" y="3807941"/>
                </a:lnTo>
                <a:lnTo>
                  <a:pt x="56540" y="3854480"/>
                </a:lnTo>
                <a:lnTo>
                  <a:pt x="49768" y="3901156"/>
                </a:lnTo>
                <a:lnTo>
                  <a:pt x="43419" y="3947968"/>
                </a:lnTo>
                <a:lnTo>
                  <a:pt x="37494" y="3994913"/>
                </a:lnTo>
                <a:lnTo>
                  <a:pt x="31995" y="4041990"/>
                </a:lnTo>
                <a:lnTo>
                  <a:pt x="26925" y="4089196"/>
                </a:lnTo>
                <a:lnTo>
                  <a:pt x="22285" y="4136530"/>
                </a:lnTo>
                <a:lnTo>
                  <a:pt x="18078" y="4183990"/>
                </a:lnTo>
                <a:lnTo>
                  <a:pt x="14305" y="4231573"/>
                </a:lnTo>
                <a:lnTo>
                  <a:pt x="10968" y="4279278"/>
                </a:lnTo>
                <a:lnTo>
                  <a:pt x="8070" y="4327103"/>
                </a:lnTo>
                <a:lnTo>
                  <a:pt x="5612" y="4375045"/>
                </a:lnTo>
                <a:lnTo>
                  <a:pt x="3597" y="4423102"/>
                </a:lnTo>
                <a:lnTo>
                  <a:pt x="2026" y="4471274"/>
                </a:lnTo>
                <a:lnTo>
                  <a:pt x="902" y="4519557"/>
                </a:lnTo>
                <a:lnTo>
                  <a:pt x="225" y="4567949"/>
                </a:lnTo>
                <a:lnTo>
                  <a:pt x="0" y="4616450"/>
                </a:lnTo>
                <a:lnTo>
                  <a:pt x="225" y="4664950"/>
                </a:lnTo>
                <a:lnTo>
                  <a:pt x="902" y="4713344"/>
                </a:lnTo>
                <a:lnTo>
                  <a:pt x="2026" y="4761627"/>
                </a:lnTo>
                <a:lnTo>
                  <a:pt x="3597" y="4809799"/>
                </a:lnTo>
                <a:lnTo>
                  <a:pt x="5612" y="4857857"/>
                </a:lnTo>
                <a:lnTo>
                  <a:pt x="8070" y="4905800"/>
                </a:lnTo>
                <a:lnTo>
                  <a:pt x="10968" y="4953625"/>
                </a:lnTo>
                <a:lnTo>
                  <a:pt x="14305" y="5001331"/>
                </a:lnTo>
                <a:lnTo>
                  <a:pt x="18078" y="5048914"/>
                </a:lnTo>
                <a:lnTo>
                  <a:pt x="22285" y="5096374"/>
                </a:lnTo>
                <a:lnTo>
                  <a:pt x="26925" y="5143709"/>
                </a:lnTo>
                <a:lnTo>
                  <a:pt x="31995" y="5190916"/>
                </a:lnTo>
                <a:lnTo>
                  <a:pt x="37494" y="5237993"/>
                </a:lnTo>
                <a:lnTo>
                  <a:pt x="43419" y="5284939"/>
                </a:lnTo>
                <a:lnTo>
                  <a:pt x="49768" y="5331751"/>
                </a:lnTo>
                <a:lnTo>
                  <a:pt x="56540" y="5378428"/>
                </a:lnTo>
                <a:lnTo>
                  <a:pt x="63733" y="5424967"/>
                </a:lnTo>
                <a:lnTo>
                  <a:pt x="71344" y="5471367"/>
                </a:lnTo>
                <a:lnTo>
                  <a:pt x="79371" y="5517625"/>
                </a:lnTo>
                <a:lnTo>
                  <a:pt x="87813" y="5563739"/>
                </a:lnTo>
                <a:lnTo>
                  <a:pt x="96668" y="5609708"/>
                </a:lnTo>
                <a:lnTo>
                  <a:pt x="105933" y="5655530"/>
                </a:lnTo>
                <a:lnTo>
                  <a:pt x="115606" y="5701202"/>
                </a:lnTo>
                <a:lnTo>
                  <a:pt x="125686" y="5746722"/>
                </a:lnTo>
                <a:lnTo>
                  <a:pt x="136171" y="5792089"/>
                </a:lnTo>
                <a:lnTo>
                  <a:pt x="147058" y="5837301"/>
                </a:lnTo>
                <a:lnTo>
                  <a:pt x="158346" y="5882354"/>
                </a:lnTo>
                <a:lnTo>
                  <a:pt x="170032" y="5927249"/>
                </a:lnTo>
                <a:lnTo>
                  <a:pt x="182115" y="5971982"/>
                </a:lnTo>
                <a:lnTo>
                  <a:pt x="194592" y="6016551"/>
                </a:lnTo>
                <a:lnTo>
                  <a:pt x="207462" y="6060956"/>
                </a:lnTo>
                <a:lnTo>
                  <a:pt x="220722" y="6105192"/>
                </a:lnTo>
                <a:lnTo>
                  <a:pt x="234371" y="6149259"/>
                </a:lnTo>
                <a:lnTo>
                  <a:pt x="248407" y="6193155"/>
                </a:lnTo>
                <a:lnTo>
                  <a:pt x="262827" y="6236877"/>
                </a:lnTo>
                <a:lnTo>
                  <a:pt x="277630" y="6280424"/>
                </a:lnTo>
                <a:lnTo>
                  <a:pt x="292814" y="6323794"/>
                </a:lnTo>
                <a:lnTo>
                  <a:pt x="308376" y="6366984"/>
                </a:lnTo>
                <a:lnTo>
                  <a:pt x="324315" y="6409993"/>
                </a:lnTo>
                <a:lnTo>
                  <a:pt x="340628" y="6452818"/>
                </a:lnTo>
                <a:lnTo>
                  <a:pt x="357314" y="6495458"/>
                </a:lnTo>
                <a:lnTo>
                  <a:pt x="374371" y="6537910"/>
                </a:lnTo>
                <a:lnTo>
                  <a:pt x="391796" y="6580174"/>
                </a:lnTo>
                <a:lnTo>
                  <a:pt x="409589" y="6622245"/>
                </a:lnTo>
                <a:lnTo>
                  <a:pt x="427745" y="6664124"/>
                </a:lnTo>
                <a:lnTo>
                  <a:pt x="446265" y="6705807"/>
                </a:lnTo>
                <a:lnTo>
                  <a:pt x="465145" y="6747293"/>
                </a:lnTo>
                <a:lnTo>
                  <a:pt x="484384" y="6788579"/>
                </a:lnTo>
                <a:lnTo>
                  <a:pt x="503979" y="6829664"/>
                </a:lnTo>
                <a:lnTo>
                  <a:pt x="517806" y="6857998"/>
                </a:lnTo>
                <a:lnTo>
                  <a:pt x="6829425" y="6857998"/>
                </a:lnTo>
                <a:lnTo>
                  <a:pt x="6829425" y="0"/>
                </a:lnTo>
                <a:close/>
              </a:path>
            </a:pathLst>
          </a:custGeom>
          <a:solidFill>
            <a:srgbClr val="66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4817" y="344805"/>
            <a:ext cx="61906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0" dirty="0">
                <a:solidFill>
                  <a:srgbClr val="000000"/>
                </a:solidFill>
              </a:rPr>
              <a:t>«Антироссийский</a:t>
            </a:r>
            <a:r>
              <a:rPr sz="3200" spc="-25" dirty="0">
                <a:solidFill>
                  <a:srgbClr val="000000"/>
                </a:solidFill>
              </a:rPr>
              <a:t> </a:t>
            </a:r>
            <a:r>
              <a:rPr sz="3200" spc="-10" dirty="0">
                <a:solidFill>
                  <a:srgbClr val="000000"/>
                </a:solidFill>
              </a:rPr>
              <a:t>путь»</a:t>
            </a:r>
            <a:r>
              <a:rPr sz="3200" spc="-5" dirty="0">
                <a:solidFill>
                  <a:srgbClr val="000000"/>
                </a:solidFill>
              </a:rPr>
              <a:t> </a:t>
            </a:r>
            <a:r>
              <a:rPr sz="3200" spc="-55" dirty="0">
                <a:solidFill>
                  <a:srgbClr val="000000"/>
                </a:solidFill>
              </a:rPr>
              <a:t>Украины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6391275" y="0"/>
            <a:ext cx="5800725" cy="6858000"/>
            <a:chOff x="6391275" y="0"/>
            <a:chExt cx="5800725" cy="6858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18626" y="2409698"/>
              <a:ext cx="3373374" cy="22463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91275" y="4315714"/>
              <a:ext cx="2382901" cy="254228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18626" y="4683123"/>
              <a:ext cx="3373374" cy="217487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20150" y="0"/>
              <a:ext cx="3367151" cy="23780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0800" y="1928748"/>
              <a:ext cx="2359025" cy="234797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78942" y="1325625"/>
            <a:ext cx="4563745" cy="4659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25" dirty="0">
                <a:latin typeface="Microsoft Sans Serif"/>
                <a:cs typeface="Microsoft Sans Serif"/>
              </a:rPr>
              <a:t>механическое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копирование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зарубежного</a:t>
            </a:r>
            <a:endParaRPr sz="1600">
              <a:latin typeface="Microsoft Sans Serif"/>
              <a:cs typeface="Microsoft Sans Serif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600" spc="-15" dirty="0">
                <a:latin typeface="Microsoft Sans Serif"/>
                <a:cs typeface="Microsoft Sans Serif"/>
              </a:rPr>
              <a:t>опыта</a:t>
            </a:r>
            <a:endParaRPr sz="16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усиление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антироссийской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риторики</a:t>
            </a:r>
            <a:endParaRPr sz="16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600" spc="-20" dirty="0">
                <a:latin typeface="Microsoft Sans Serif"/>
                <a:cs typeface="Microsoft Sans Serif"/>
              </a:rPr>
              <a:t>бесконтрольная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работа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зарубежных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60" dirty="0">
                <a:latin typeface="Microsoft Sans Serif"/>
                <a:cs typeface="Microsoft Sans Serif"/>
              </a:rPr>
              <a:t>НКО</a:t>
            </a:r>
            <a:endParaRPr sz="1600">
              <a:latin typeface="Microsoft Sans Serif"/>
              <a:cs typeface="Microsoft Sans Serif"/>
            </a:endParaRPr>
          </a:p>
          <a:p>
            <a:pPr marL="355600" marR="511175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600" spc="-30" dirty="0">
                <a:latin typeface="Microsoft Sans Serif"/>
                <a:cs typeface="Microsoft Sans Serif"/>
              </a:rPr>
              <a:t>русский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45" dirty="0">
                <a:latin typeface="Microsoft Sans Serif"/>
                <a:cs typeface="Microsoft Sans Serif"/>
              </a:rPr>
              <a:t>язык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на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Украине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объявлен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вне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закона</a:t>
            </a:r>
            <a:endParaRPr sz="16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600" spc="-25" dirty="0">
                <a:latin typeface="Microsoft Sans Serif"/>
                <a:cs typeface="Microsoft Sans Serif"/>
              </a:rPr>
              <a:t>русские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исключены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из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списка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коренных</a:t>
            </a:r>
            <a:endParaRPr sz="1600">
              <a:latin typeface="Microsoft Sans Serif"/>
              <a:cs typeface="Microsoft Sans Serif"/>
            </a:endParaRPr>
          </a:p>
          <a:p>
            <a:pPr marL="355600">
              <a:lnSpc>
                <a:spcPct val="100000"/>
              </a:lnSpc>
            </a:pPr>
            <a:r>
              <a:rPr sz="1600" spc="-15" dirty="0">
                <a:latin typeface="Microsoft Sans Serif"/>
                <a:cs typeface="Microsoft Sans Serif"/>
              </a:rPr>
              <a:t>народов</a:t>
            </a:r>
            <a:endParaRPr sz="16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переписаны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учебники</a:t>
            </a:r>
            <a:endParaRPr sz="16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600" spc="-15" dirty="0">
                <a:latin typeface="Microsoft Sans Serif"/>
                <a:cs typeface="Microsoft Sans Serif"/>
              </a:rPr>
              <a:t>Россия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объявлена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врагом</a:t>
            </a:r>
            <a:endParaRPr sz="16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600" spc="-25" dirty="0">
                <a:latin typeface="Microsoft Sans Serif"/>
                <a:cs typeface="Microsoft Sans Serif"/>
              </a:rPr>
              <a:t>русскоязычные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телеканалы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запрещены</a:t>
            </a:r>
            <a:endParaRPr sz="16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600" spc="-20" dirty="0">
                <a:latin typeface="Microsoft Sans Serif"/>
                <a:cs typeface="Microsoft Sans Serif"/>
              </a:rPr>
              <a:t>уничтожаются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памятники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другие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символы,</a:t>
            </a:r>
            <a:endParaRPr sz="1600">
              <a:latin typeface="Microsoft Sans Serif"/>
              <a:cs typeface="Microsoft Sans Serif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Microsoft Sans Serif"/>
                <a:cs typeface="Microsoft Sans Serif"/>
              </a:rPr>
              <a:t>связывающие </a:t>
            </a:r>
            <a:r>
              <a:rPr sz="1600" spc="-35" dirty="0">
                <a:latin typeface="Microsoft Sans Serif"/>
                <a:cs typeface="Microsoft Sans Serif"/>
              </a:rPr>
              <a:t>Украину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с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Россией</a:t>
            </a:r>
            <a:endParaRPr sz="16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600" spc="-30" dirty="0">
                <a:latin typeface="Microsoft Sans Serif"/>
                <a:cs typeface="Microsoft Sans Serif"/>
              </a:rPr>
              <a:t>запрет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георгиевских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ленточек</a:t>
            </a:r>
            <a:endParaRPr sz="1600">
              <a:latin typeface="Microsoft Sans Serif"/>
              <a:cs typeface="Microsoft Sans Serif"/>
            </a:endParaRPr>
          </a:p>
          <a:p>
            <a:pPr marL="355600" marR="40894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репрессии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против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всех,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кто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выступал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45" dirty="0">
                <a:latin typeface="Microsoft Sans Serif"/>
                <a:cs typeface="Microsoft Sans Serif"/>
              </a:rPr>
              <a:t>за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независимость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нейтралитет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Украины</a:t>
            </a:r>
            <a:endParaRPr sz="16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строительство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45" dirty="0">
                <a:latin typeface="Microsoft Sans Serif"/>
                <a:cs typeface="Microsoft Sans Serif"/>
              </a:rPr>
              <a:t>баз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55" dirty="0">
                <a:latin typeface="Microsoft Sans Serif"/>
                <a:cs typeface="Microsoft Sans Serif"/>
              </a:rPr>
              <a:t>НАТО</a:t>
            </a:r>
            <a:endParaRPr sz="1600">
              <a:latin typeface="Microsoft Sans Serif"/>
              <a:cs typeface="Microsoft Sans Serif"/>
            </a:endParaRPr>
          </a:p>
          <a:p>
            <a:pPr marL="355600" marR="822325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600" spc="-15" dirty="0">
                <a:latin typeface="Microsoft Sans Serif"/>
                <a:cs typeface="Microsoft Sans Serif"/>
              </a:rPr>
              <a:t>борьба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с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Украинской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православной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церковью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Московского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патриархата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1103375"/>
            <a:ext cx="5151755" cy="0"/>
          </a:xfrm>
          <a:custGeom>
            <a:avLst/>
            <a:gdLst/>
            <a:ahLst/>
            <a:cxnLst/>
            <a:rect l="l" t="t" r="r" b="b"/>
            <a:pathLst>
              <a:path w="5151755">
                <a:moveTo>
                  <a:pt x="0" y="0"/>
                </a:moveTo>
                <a:lnTo>
                  <a:pt x="5151501" y="0"/>
                </a:lnTo>
              </a:path>
            </a:pathLst>
          </a:custGeom>
          <a:ln w="3810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718417" y="6359575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10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6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858375" cy="6858000"/>
          </a:xfrm>
          <a:custGeom>
            <a:avLst/>
            <a:gdLst/>
            <a:ahLst/>
            <a:cxnLst/>
            <a:rect l="l" t="t" r="r" b="b"/>
            <a:pathLst>
              <a:path w="9858375" h="6858000">
                <a:moveTo>
                  <a:pt x="9295230" y="0"/>
                </a:moveTo>
                <a:lnTo>
                  <a:pt x="0" y="0"/>
                </a:lnTo>
                <a:lnTo>
                  <a:pt x="0" y="6857998"/>
                </a:lnTo>
                <a:lnTo>
                  <a:pt x="8014723" y="6857998"/>
                </a:lnTo>
                <a:lnTo>
                  <a:pt x="8040195" y="6833479"/>
                </a:lnTo>
                <a:lnTo>
                  <a:pt x="8073052" y="6801366"/>
                </a:lnTo>
                <a:lnTo>
                  <a:pt x="8105663" y="6769003"/>
                </a:lnTo>
                <a:lnTo>
                  <a:pt x="8138027" y="6736392"/>
                </a:lnTo>
                <a:lnTo>
                  <a:pt x="8170140" y="6703534"/>
                </a:lnTo>
                <a:lnTo>
                  <a:pt x="8202003" y="6670432"/>
                </a:lnTo>
                <a:lnTo>
                  <a:pt x="8233614" y="6637087"/>
                </a:lnTo>
                <a:lnTo>
                  <a:pt x="8264970" y="6603500"/>
                </a:lnTo>
                <a:lnTo>
                  <a:pt x="8296071" y="6569673"/>
                </a:lnTo>
                <a:lnTo>
                  <a:pt x="8326914" y="6535607"/>
                </a:lnTo>
                <a:lnTo>
                  <a:pt x="8357499" y="6501304"/>
                </a:lnTo>
                <a:lnTo>
                  <a:pt x="8387824" y="6466766"/>
                </a:lnTo>
                <a:lnTo>
                  <a:pt x="8417887" y="6431993"/>
                </a:lnTo>
                <a:lnTo>
                  <a:pt x="8447687" y="6396988"/>
                </a:lnTo>
                <a:lnTo>
                  <a:pt x="8477222" y="6361752"/>
                </a:lnTo>
                <a:lnTo>
                  <a:pt x="8506491" y="6326287"/>
                </a:lnTo>
                <a:lnTo>
                  <a:pt x="8535491" y="6290594"/>
                </a:lnTo>
                <a:lnTo>
                  <a:pt x="8564223" y="6254675"/>
                </a:lnTo>
                <a:lnTo>
                  <a:pt x="8592683" y="6218530"/>
                </a:lnTo>
                <a:lnTo>
                  <a:pt x="8620871" y="6182163"/>
                </a:lnTo>
                <a:lnTo>
                  <a:pt x="8648785" y="6145574"/>
                </a:lnTo>
                <a:lnTo>
                  <a:pt x="8676423" y="6108765"/>
                </a:lnTo>
                <a:lnTo>
                  <a:pt x="8703784" y="6071737"/>
                </a:lnTo>
                <a:lnTo>
                  <a:pt x="8730866" y="6034492"/>
                </a:lnTo>
                <a:lnTo>
                  <a:pt x="8757669" y="5997031"/>
                </a:lnTo>
                <a:lnTo>
                  <a:pt x="8784189" y="5959357"/>
                </a:lnTo>
                <a:lnTo>
                  <a:pt x="8810426" y="5921470"/>
                </a:lnTo>
                <a:lnTo>
                  <a:pt x="8836378" y="5883372"/>
                </a:lnTo>
                <a:lnTo>
                  <a:pt x="8862044" y="5845065"/>
                </a:lnTo>
                <a:lnTo>
                  <a:pt x="8887422" y="5806550"/>
                </a:lnTo>
                <a:lnTo>
                  <a:pt x="8912511" y="5767828"/>
                </a:lnTo>
                <a:lnTo>
                  <a:pt x="8937309" y="5728902"/>
                </a:lnTo>
                <a:lnTo>
                  <a:pt x="8961814" y="5689773"/>
                </a:lnTo>
                <a:lnTo>
                  <a:pt x="8986025" y="5650442"/>
                </a:lnTo>
                <a:lnTo>
                  <a:pt x="9009940" y="5610911"/>
                </a:lnTo>
                <a:lnTo>
                  <a:pt x="9033558" y="5571181"/>
                </a:lnTo>
                <a:lnTo>
                  <a:pt x="9056878" y="5531254"/>
                </a:lnTo>
                <a:lnTo>
                  <a:pt x="9079897" y="5491132"/>
                </a:lnTo>
                <a:lnTo>
                  <a:pt x="9102615" y="5450816"/>
                </a:lnTo>
                <a:lnTo>
                  <a:pt x="9125029" y="5410307"/>
                </a:lnTo>
                <a:lnTo>
                  <a:pt x="9147138" y="5369608"/>
                </a:lnTo>
                <a:lnTo>
                  <a:pt x="9168941" y="5328719"/>
                </a:lnTo>
                <a:lnTo>
                  <a:pt x="9190436" y="5287642"/>
                </a:lnTo>
                <a:lnTo>
                  <a:pt x="9211622" y="5246379"/>
                </a:lnTo>
                <a:lnTo>
                  <a:pt x="9232496" y="5204931"/>
                </a:lnTo>
                <a:lnTo>
                  <a:pt x="9253058" y="5163300"/>
                </a:lnTo>
                <a:lnTo>
                  <a:pt x="9273306" y="5121488"/>
                </a:lnTo>
                <a:lnTo>
                  <a:pt x="9293238" y="5079495"/>
                </a:lnTo>
                <a:lnTo>
                  <a:pt x="9312854" y="5037324"/>
                </a:lnTo>
                <a:lnTo>
                  <a:pt x="9332150" y="4994975"/>
                </a:lnTo>
                <a:lnTo>
                  <a:pt x="9351126" y="4952452"/>
                </a:lnTo>
                <a:lnTo>
                  <a:pt x="9369780" y="4909754"/>
                </a:lnTo>
                <a:lnTo>
                  <a:pt x="9388111" y="4866884"/>
                </a:lnTo>
                <a:lnTo>
                  <a:pt x="9406117" y="4823843"/>
                </a:lnTo>
                <a:lnTo>
                  <a:pt x="9423797" y="4780632"/>
                </a:lnTo>
                <a:lnTo>
                  <a:pt x="9441149" y="4737254"/>
                </a:lnTo>
                <a:lnTo>
                  <a:pt x="9458171" y="4693710"/>
                </a:lnTo>
                <a:lnTo>
                  <a:pt x="9474862" y="4650001"/>
                </a:lnTo>
                <a:lnTo>
                  <a:pt x="9491221" y="4606129"/>
                </a:lnTo>
                <a:lnTo>
                  <a:pt x="9507246" y="4562095"/>
                </a:lnTo>
                <a:lnTo>
                  <a:pt x="9522935" y="4517901"/>
                </a:lnTo>
                <a:lnTo>
                  <a:pt x="9538286" y="4473548"/>
                </a:lnTo>
                <a:lnTo>
                  <a:pt x="9553299" y="4429039"/>
                </a:lnTo>
                <a:lnTo>
                  <a:pt x="9567972" y="4384374"/>
                </a:lnTo>
                <a:lnTo>
                  <a:pt x="9582303" y="4339555"/>
                </a:lnTo>
                <a:lnTo>
                  <a:pt x="9596290" y="4294583"/>
                </a:lnTo>
                <a:lnTo>
                  <a:pt x="9609933" y="4249461"/>
                </a:lnTo>
                <a:lnTo>
                  <a:pt x="9623229" y="4204190"/>
                </a:lnTo>
                <a:lnTo>
                  <a:pt x="9636177" y="4158770"/>
                </a:lnTo>
                <a:lnTo>
                  <a:pt x="9648776" y="4113205"/>
                </a:lnTo>
                <a:lnTo>
                  <a:pt x="9661024" y="4067495"/>
                </a:lnTo>
                <a:lnTo>
                  <a:pt x="9672919" y="4021641"/>
                </a:lnTo>
                <a:lnTo>
                  <a:pt x="9684459" y="3975646"/>
                </a:lnTo>
                <a:lnTo>
                  <a:pt x="9695645" y="3929511"/>
                </a:lnTo>
                <a:lnTo>
                  <a:pt x="9706473" y="3883238"/>
                </a:lnTo>
                <a:lnTo>
                  <a:pt x="9716942" y="3836827"/>
                </a:lnTo>
                <a:lnTo>
                  <a:pt x="9727051" y="3790281"/>
                </a:lnTo>
                <a:lnTo>
                  <a:pt x="9736798" y="3743601"/>
                </a:lnTo>
                <a:lnTo>
                  <a:pt x="9746182" y="3696789"/>
                </a:lnTo>
                <a:lnTo>
                  <a:pt x="9755201" y="3649846"/>
                </a:lnTo>
                <a:lnTo>
                  <a:pt x="9763853" y="3602773"/>
                </a:lnTo>
                <a:lnTo>
                  <a:pt x="9772137" y="3555573"/>
                </a:lnTo>
                <a:lnTo>
                  <a:pt x="9780052" y="3508247"/>
                </a:lnTo>
                <a:lnTo>
                  <a:pt x="9787596" y="3460796"/>
                </a:lnTo>
                <a:lnTo>
                  <a:pt x="9794767" y="3413221"/>
                </a:lnTo>
                <a:lnTo>
                  <a:pt x="9801564" y="3365526"/>
                </a:lnTo>
                <a:lnTo>
                  <a:pt x="9807985" y="3317710"/>
                </a:lnTo>
                <a:lnTo>
                  <a:pt x="9814029" y="3269776"/>
                </a:lnTo>
                <a:lnTo>
                  <a:pt x="9819695" y="3221724"/>
                </a:lnTo>
                <a:lnTo>
                  <a:pt x="9824980" y="3173558"/>
                </a:lnTo>
                <a:lnTo>
                  <a:pt x="9829883" y="3125277"/>
                </a:lnTo>
                <a:lnTo>
                  <a:pt x="9834402" y="3076884"/>
                </a:lnTo>
                <a:lnTo>
                  <a:pt x="9838537" y="3028380"/>
                </a:lnTo>
                <a:lnTo>
                  <a:pt x="9842286" y="2979767"/>
                </a:lnTo>
                <a:lnTo>
                  <a:pt x="9845646" y="2931046"/>
                </a:lnTo>
                <a:lnTo>
                  <a:pt x="9848617" y="2882219"/>
                </a:lnTo>
                <a:lnTo>
                  <a:pt x="9851196" y="2833288"/>
                </a:lnTo>
                <a:lnTo>
                  <a:pt x="9853383" y="2784253"/>
                </a:lnTo>
                <a:lnTo>
                  <a:pt x="9855176" y="2735117"/>
                </a:lnTo>
                <a:lnTo>
                  <a:pt x="9856573" y="2685880"/>
                </a:lnTo>
                <a:lnTo>
                  <a:pt x="9857573" y="2636545"/>
                </a:lnTo>
                <a:lnTo>
                  <a:pt x="9858174" y="2587114"/>
                </a:lnTo>
                <a:lnTo>
                  <a:pt x="9858375" y="2537587"/>
                </a:lnTo>
                <a:lnTo>
                  <a:pt x="9858174" y="2488060"/>
                </a:lnTo>
                <a:lnTo>
                  <a:pt x="9857573" y="2438629"/>
                </a:lnTo>
                <a:lnTo>
                  <a:pt x="9856573" y="2389294"/>
                </a:lnTo>
                <a:lnTo>
                  <a:pt x="9855176" y="2340059"/>
                </a:lnTo>
                <a:lnTo>
                  <a:pt x="9853383" y="2290923"/>
                </a:lnTo>
                <a:lnTo>
                  <a:pt x="9851196" y="2241889"/>
                </a:lnTo>
                <a:lnTo>
                  <a:pt x="9848617" y="2192958"/>
                </a:lnTo>
                <a:lnTo>
                  <a:pt x="9845646" y="2144131"/>
                </a:lnTo>
                <a:lnTo>
                  <a:pt x="9842286" y="2095411"/>
                </a:lnTo>
                <a:lnTo>
                  <a:pt x="9838537" y="2046799"/>
                </a:lnTo>
                <a:lnTo>
                  <a:pt x="9834402" y="1998296"/>
                </a:lnTo>
                <a:lnTo>
                  <a:pt x="9829883" y="1949903"/>
                </a:lnTo>
                <a:lnTo>
                  <a:pt x="9824980" y="1901623"/>
                </a:lnTo>
                <a:lnTo>
                  <a:pt x="9819695" y="1853457"/>
                </a:lnTo>
                <a:lnTo>
                  <a:pt x="9814029" y="1805407"/>
                </a:lnTo>
                <a:lnTo>
                  <a:pt x="9807985" y="1757473"/>
                </a:lnTo>
                <a:lnTo>
                  <a:pt x="9801564" y="1709658"/>
                </a:lnTo>
                <a:lnTo>
                  <a:pt x="9794767" y="1661963"/>
                </a:lnTo>
                <a:lnTo>
                  <a:pt x="9787596" y="1614389"/>
                </a:lnTo>
                <a:lnTo>
                  <a:pt x="9780052" y="1566939"/>
                </a:lnTo>
                <a:lnTo>
                  <a:pt x="9772137" y="1519613"/>
                </a:lnTo>
                <a:lnTo>
                  <a:pt x="9763853" y="1472414"/>
                </a:lnTo>
                <a:lnTo>
                  <a:pt x="9755201" y="1425342"/>
                </a:lnTo>
                <a:lnTo>
                  <a:pt x="9746182" y="1378400"/>
                </a:lnTo>
                <a:lnTo>
                  <a:pt x="9736798" y="1331588"/>
                </a:lnTo>
                <a:lnTo>
                  <a:pt x="9727051" y="1284909"/>
                </a:lnTo>
                <a:lnTo>
                  <a:pt x="9716942" y="1238364"/>
                </a:lnTo>
                <a:lnTo>
                  <a:pt x="9706473" y="1191954"/>
                </a:lnTo>
                <a:lnTo>
                  <a:pt x="9695645" y="1145681"/>
                </a:lnTo>
                <a:lnTo>
                  <a:pt x="9684459" y="1099547"/>
                </a:lnTo>
                <a:lnTo>
                  <a:pt x="9672919" y="1053553"/>
                </a:lnTo>
                <a:lnTo>
                  <a:pt x="9661024" y="1007700"/>
                </a:lnTo>
                <a:lnTo>
                  <a:pt x="9648776" y="961991"/>
                </a:lnTo>
                <a:lnTo>
                  <a:pt x="9636177" y="916426"/>
                </a:lnTo>
                <a:lnTo>
                  <a:pt x="9623229" y="871007"/>
                </a:lnTo>
                <a:lnTo>
                  <a:pt x="9609933" y="825737"/>
                </a:lnTo>
                <a:lnTo>
                  <a:pt x="9596290" y="780615"/>
                </a:lnTo>
                <a:lnTo>
                  <a:pt x="9582303" y="735645"/>
                </a:lnTo>
                <a:lnTo>
                  <a:pt x="9567972" y="690827"/>
                </a:lnTo>
                <a:lnTo>
                  <a:pt x="9553299" y="646162"/>
                </a:lnTo>
                <a:lnTo>
                  <a:pt x="9538286" y="601654"/>
                </a:lnTo>
                <a:lnTo>
                  <a:pt x="9522935" y="557302"/>
                </a:lnTo>
                <a:lnTo>
                  <a:pt x="9507246" y="513109"/>
                </a:lnTo>
                <a:lnTo>
                  <a:pt x="9491221" y="469076"/>
                </a:lnTo>
                <a:lnTo>
                  <a:pt x="9474862" y="425204"/>
                </a:lnTo>
                <a:lnTo>
                  <a:pt x="9458171" y="381496"/>
                </a:lnTo>
                <a:lnTo>
                  <a:pt x="9441149" y="337952"/>
                </a:lnTo>
                <a:lnTo>
                  <a:pt x="9423797" y="294575"/>
                </a:lnTo>
                <a:lnTo>
                  <a:pt x="9406117" y="251365"/>
                </a:lnTo>
                <a:lnTo>
                  <a:pt x="9388111" y="208325"/>
                </a:lnTo>
                <a:lnTo>
                  <a:pt x="9369780" y="165456"/>
                </a:lnTo>
                <a:lnTo>
                  <a:pt x="9351126" y="122759"/>
                </a:lnTo>
                <a:lnTo>
                  <a:pt x="9332150" y="80236"/>
                </a:lnTo>
                <a:lnTo>
                  <a:pt x="9312854" y="37889"/>
                </a:lnTo>
                <a:lnTo>
                  <a:pt x="92952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34644" y="767334"/>
            <a:ext cx="65303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>
                <a:solidFill>
                  <a:srgbClr val="000000"/>
                </a:solidFill>
              </a:rPr>
              <a:t>«Информационные</a:t>
            </a:r>
            <a:r>
              <a:rPr sz="4000" spc="35" dirty="0">
                <a:solidFill>
                  <a:srgbClr val="000000"/>
                </a:solidFill>
              </a:rPr>
              <a:t> </a:t>
            </a:r>
            <a:r>
              <a:rPr sz="4000" spc="-20" dirty="0">
                <a:solidFill>
                  <a:srgbClr val="000000"/>
                </a:solidFill>
              </a:rPr>
              <a:t>войны»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834644" y="2383282"/>
            <a:ext cx="7610475" cy="2588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315" dirty="0">
                <a:latin typeface="Microsoft Sans Serif"/>
                <a:cs typeface="Microsoft Sans Serif"/>
              </a:rPr>
              <a:t>С</a:t>
            </a:r>
            <a:r>
              <a:rPr sz="2400" spc="-254" dirty="0">
                <a:latin typeface="Microsoft Sans Serif"/>
                <a:cs typeface="Microsoft Sans Serif"/>
              </a:rPr>
              <a:t>а</a:t>
            </a:r>
            <a:r>
              <a:rPr sz="2400" spc="-290" dirty="0">
                <a:latin typeface="Microsoft Sans Serif"/>
                <a:cs typeface="Microsoft Sans Serif"/>
              </a:rPr>
              <a:t>мые</a:t>
            </a:r>
            <a:r>
              <a:rPr sz="2400" spc="-95" dirty="0">
                <a:latin typeface="Microsoft Sans Serif"/>
                <a:cs typeface="Microsoft Sans Serif"/>
              </a:rPr>
              <a:t> </a:t>
            </a:r>
            <a:r>
              <a:rPr sz="2400" spc="-280" dirty="0">
                <a:latin typeface="Microsoft Sans Serif"/>
                <a:cs typeface="Microsoft Sans Serif"/>
              </a:rPr>
              <a:t>важ</a:t>
            </a:r>
            <a:r>
              <a:rPr sz="2400" spc="-260" dirty="0">
                <a:latin typeface="Microsoft Sans Serif"/>
                <a:cs typeface="Microsoft Sans Serif"/>
              </a:rPr>
              <a:t>н</a:t>
            </a:r>
            <a:r>
              <a:rPr sz="2400" spc="-250" dirty="0">
                <a:latin typeface="Microsoft Sans Serif"/>
                <a:cs typeface="Microsoft Sans Serif"/>
              </a:rPr>
              <a:t>ые</a:t>
            </a:r>
            <a:r>
              <a:rPr sz="2400" spc="-80" dirty="0">
                <a:latin typeface="Microsoft Sans Serif"/>
                <a:cs typeface="Microsoft Sans Serif"/>
              </a:rPr>
              <a:t> </a:t>
            </a:r>
            <a:r>
              <a:rPr sz="2400" spc="-270" dirty="0">
                <a:latin typeface="Microsoft Sans Serif"/>
                <a:cs typeface="Microsoft Sans Serif"/>
              </a:rPr>
              <a:t>решен</a:t>
            </a:r>
            <a:r>
              <a:rPr sz="2400" spc="-245" dirty="0">
                <a:latin typeface="Microsoft Sans Serif"/>
                <a:cs typeface="Microsoft Sans Serif"/>
              </a:rPr>
              <a:t>и</a:t>
            </a:r>
            <a:r>
              <a:rPr sz="2400" spc="-235" dirty="0">
                <a:latin typeface="Microsoft Sans Serif"/>
                <a:cs typeface="Microsoft Sans Serif"/>
              </a:rPr>
              <a:t>я</a:t>
            </a:r>
            <a:r>
              <a:rPr sz="2400" spc="-90" dirty="0">
                <a:latin typeface="Microsoft Sans Serif"/>
                <a:cs typeface="Microsoft Sans Serif"/>
              </a:rPr>
              <a:t> </a:t>
            </a:r>
            <a:r>
              <a:rPr sz="2400" spc="-250" dirty="0">
                <a:latin typeface="Microsoft Sans Serif"/>
                <a:cs typeface="Microsoft Sans Serif"/>
              </a:rPr>
              <a:t>руководите</a:t>
            </a:r>
            <a:r>
              <a:rPr sz="2400" spc="-260" dirty="0">
                <a:latin typeface="Microsoft Sans Serif"/>
                <a:cs typeface="Microsoft Sans Serif"/>
              </a:rPr>
              <a:t>л</a:t>
            </a:r>
            <a:r>
              <a:rPr sz="2400" spc="-245" dirty="0">
                <a:latin typeface="Microsoft Sans Serif"/>
                <a:cs typeface="Microsoft Sans Serif"/>
              </a:rPr>
              <a:t>и</a:t>
            </a:r>
            <a:r>
              <a:rPr sz="2400" spc="-65" dirty="0">
                <a:latin typeface="Microsoft Sans Serif"/>
                <a:cs typeface="Microsoft Sans Serif"/>
              </a:rPr>
              <a:t> </a:t>
            </a:r>
            <a:r>
              <a:rPr sz="2400" spc="-229" dirty="0">
                <a:latin typeface="Microsoft Sans Serif"/>
                <a:cs typeface="Microsoft Sans Serif"/>
              </a:rPr>
              <a:t>государст</a:t>
            </a:r>
            <a:r>
              <a:rPr sz="2400" spc="-235" dirty="0">
                <a:latin typeface="Microsoft Sans Serif"/>
                <a:cs typeface="Microsoft Sans Serif"/>
              </a:rPr>
              <a:t>в</a:t>
            </a:r>
            <a:r>
              <a:rPr sz="2400" spc="-70" dirty="0">
                <a:latin typeface="Microsoft Sans Serif"/>
                <a:cs typeface="Microsoft Sans Serif"/>
              </a:rPr>
              <a:t> </a:t>
            </a:r>
            <a:r>
              <a:rPr sz="2400" spc="-265" dirty="0">
                <a:latin typeface="Microsoft Sans Serif"/>
                <a:cs typeface="Microsoft Sans Serif"/>
              </a:rPr>
              <a:t>сообщ</a:t>
            </a:r>
            <a:r>
              <a:rPr sz="2400" spc="-250" dirty="0">
                <a:latin typeface="Microsoft Sans Serif"/>
                <a:cs typeface="Microsoft Sans Serif"/>
              </a:rPr>
              <a:t>а</a:t>
            </a:r>
            <a:r>
              <a:rPr sz="2400" spc="-185" dirty="0">
                <a:latin typeface="Microsoft Sans Serif"/>
                <a:cs typeface="Microsoft Sans Serif"/>
              </a:rPr>
              <a:t>ют  </a:t>
            </a:r>
            <a:r>
              <a:rPr sz="2400" spc="-275" dirty="0">
                <a:latin typeface="Microsoft Sans Serif"/>
                <a:cs typeface="Microsoft Sans Serif"/>
              </a:rPr>
              <a:t>гражданам</a:t>
            </a:r>
            <a:r>
              <a:rPr sz="2400" spc="-90" dirty="0">
                <a:latin typeface="Microsoft Sans Serif"/>
                <a:cs typeface="Microsoft Sans Serif"/>
              </a:rPr>
              <a:t> </a:t>
            </a:r>
            <a:r>
              <a:rPr sz="2400" spc="-240" dirty="0">
                <a:latin typeface="Microsoft Sans Serif"/>
                <a:cs typeface="Microsoft Sans Serif"/>
              </a:rPr>
              <a:t>сами.</a:t>
            </a:r>
            <a:r>
              <a:rPr sz="2400" spc="-75" dirty="0">
                <a:latin typeface="Microsoft Sans Serif"/>
                <a:cs typeface="Microsoft Sans Serif"/>
              </a:rPr>
              <a:t> </a:t>
            </a:r>
            <a:r>
              <a:rPr sz="2400" spc="-265" dirty="0">
                <a:latin typeface="Microsoft Sans Serif"/>
                <a:cs typeface="Microsoft Sans Serif"/>
              </a:rPr>
              <a:t>Владимир</a:t>
            </a:r>
            <a:r>
              <a:rPr sz="2400" spc="-85" dirty="0">
                <a:latin typeface="Microsoft Sans Serif"/>
                <a:cs typeface="Microsoft Sans Serif"/>
              </a:rPr>
              <a:t> </a:t>
            </a:r>
            <a:r>
              <a:rPr sz="2400" spc="-245" dirty="0">
                <a:latin typeface="Microsoft Sans Serif"/>
                <a:cs typeface="Microsoft Sans Serif"/>
              </a:rPr>
              <a:t>Путин</a:t>
            </a:r>
            <a:r>
              <a:rPr sz="2400" spc="-80" dirty="0">
                <a:latin typeface="Microsoft Sans Serif"/>
                <a:cs typeface="Microsoft Sans Serif"/>
              </a:rPr>
              <a:t> </a:t>
            </a:r>
            <a:r>
              <a:rPr sz="2400" spc="-245" dirty="0">
                <a:latin typeface="Microsoft Sans Serif"/>
                <a:cs typeface="Microsoft Sans Serif"/>
              </a:rPr>
              <a:t>лично</a:t>
            </a:r>
            <a:r>
              <a:rPr sz="2400" spc="-80" dirty="0">
                <a:latin typeface="Microsoft Sans Serif"/>
                <a:cs typeface="Microsoft Sans Serif"/>
              </a:rPr>
              <a:t> </a:t>
            </a:r>
            <a:r>
              <a:rPr sz="2400" spc="-240" dirty="0">
                <a:latin typeface="Microsoft Sans Serif"/>
                <a:cs typeface="Microsoft Sans Serif"/>
              </a:rPr>
              <a:t>обратился</a:t>
            </a:r>
            <a:r>
              <a:rPr sz="2400" spc="-65" dirty="0">
                <a:latin typeface="Microsoft Sans Serif"/>
                <a:cs typeface="Microsoft Sans Serif"/>
              </a:rPr>
              <a:t> </a:t>
            </a:r>
            <a:r>
              <a:rPr sz="2400" spc="-340" dirty="0">
                <a:latin typeface="Microsoft Sans Serif"/>
                <a:cs typeface="Microsoft Sans Serif"/>
              </a:rPr>
              <a:t>к</a:t>
            </a:r>
            <a:r>
              <a:rPr sz="2400" spc="-75" dirty="0">
                <a:latin typeface="Microsoft Sans Serif"/>
                <a:cs typeface="Microsoft Sans Serif"/>
              </a:rPr>
              <a:t> </a:t>
            </a:r>
            <a:r>
              <a:rPr sz="2400" spc="-275" dirty="0">
                <a:latin typeface="Microsoft Sans Serif"/>
                <a:cs typeface="Microsoft Sans Serif"/>
              </a:rPr>
              <a:t>гражданам </a:t>
            </a:r>
            <a:r>
              <a:rPr sz="2400" spc="-625" dirty="0">
                <a:latin typeface="Microsoft Sans Serif"/>
                <a:cs typeface="Microsoft Sans Serif"/>
              </a:rPr>
              <a:t> </a:t>
            </a:r>
            <a:r>
              <a:rPr sz="2400" spc="-290" dirty="0">
                <a:latin typeface="Microsoft Sans Serif"/>
                <a:cs typeface="Microsoft Sans Serif"/>
              </a:rPr>
              <a:t>Р</a:t>
            </a:r>
            <a:r>
              <a:rPr sz="2400" spc="-254" dirty="0">
                <a:latin typeface="Microsoft Sans Serif"/>
                <a:cs typeface="Microsoft Sans Serif"/>
              </a:rPr>
              <a:t>о</a:t>
            </a:r>
            <a:r>
              <a:rPr sz="2400" spc="-229" dirty="0">
                <a:latin typeface="Microsoft Sans Serif"/>
                <a:cs typeface="Microsoft Sans Serif"/>
              </a:rPr>
              <a:t>сси</a:t>
            </a:r>
            <a:r>
              <a:rPr sz="2400" spc="-245" dirty="0">
                <a:latin typeface="Microsoft Sans Serif"/>
                <a:cs typeface="Microsoft Sans Serif"/>
              </a:rPr>
              <a:t>и</a:t>
            </a:r>
            <a:r>
              <a:rPr sz="2400" spc="-85" dirty="0">
                <a:latin typeface="Microsoft Sans Serif"/>
                <a:cs typeface="Microsoft Sans Serif"/>
              </a:rPr>
              <a:t> </a:t>
            </a:r>
            <a:r>
              <a:rPr sz="2400" spc="-250" dirty="0">
                <a:latin typeface="Microsoft Sans Serif"/>
                <a:cs typeface="Microsoft Sans Serif"/>
              </a:rPr>
              <a:t>2</a:t>
            </a:r>
            <a:r>
              <a:rPr sz="2400" spc="-245" dirty="0">
                <a:latin typeface="Microsoft Sans Serif"/>
                <a:cs typeface="Microsoft Sans Serif"/>
              </a:rPr>
              <a:t>1</a:t>
            </a:r>
            <a:r>
              <a:rPr sz="2400" spc="-80" dirty="0">
                <a:latin typeface="Microsoft Sans Serif"/>
                <a:cs typeface="Microsoft Sans Serif"/>
              </a:rPr>
              <a:t> </a:t>
            </a:r>
            <a:r>
              <a:rPr sz="2400" spc="-280" dirty="0">
                <a:latin typeface="Microsoft Sans Serif"/>
                <a:cs typeface="Microsoft Sans Serif"/>
              </a:rPr>
              <a:t>фев</a:t>
            </a:r>
            <a:r>
              <a:rPr sz="2400" spc="-254" dirty="0">
                <a:latin typeface="Microsoft Sans Serif"/>
                <a:cs typeface="Microsoft Sans Serif"/>
              </a:rPr>
              <a:t>р</a:t>
            </a:r>
            <a:r>
              <a:rPr sz="2400" spc="-245" dirty="0">
                <a:latin typeface="Microsoft Sans Serif"/>
                <a:cs typeface="Microsoft Sans Serif"/>
              </a:rPr>
              <a:t>ал</a:t>
            </a:r>
            <a:r>
              <a:rPr sz="2400" spc="-229" dirty="0">
                <a:latin typeface="Microsoft Sans Serif"/>
                <a:cs typeface="Microsoft Sans Serif"/>
              </a:rPr>
              <a:t>я</a:t>
            </a:r>
            <a:r>
              <a:rPr sz="2400" spc="-60" dirty="0">
                <a:latin typeface="Microsoft Sans Serif"/>
                <a:cs typeface="Microsoft Sans Serif"/>
              </a:rPr>
              <a:t> </a:t>
            </a:r>
            <a:r>
              <a:rPr sz="2400" spc="-250" dirty="0">
                <a:latin typeface="Microsoft Sans Serif"/>
                <a:cs typeface="Microsoft Sans Serif"/>
              </a:rPr>
              <a:t>20</a:t>
            </a:r>
            <a:r>
              <a:rPr sz="2400" spc="-254" dirty="0">
                <a:latin typeface="Microsoft Sans Serif"/>
                <a:cs typeface="Microsoft Sans Serif"/>
              </a:rPr>
              <a:t>2</a:t>
            </a:r>
            <a:r>
              <a:rPr sz="2400" spc="-245" dirty="0">
                <a:latin typeface="Microsoft Sans Serif"/>
                <a:cs typeface="Microsoft Sans Serif"/>
              </a:rPr>
              <a:t>2</a:t>
            </a:r>
            <a:r>
              <a:rPr sz="2400" spc="-55" dirty="0">
                <a:latin typeface="Microsoft Sans Serif"/>
                <a:cs typeface="Microsoft Sans Serif"/>
              </a:rPr>
              <a:t> </a:t>
            </a:r>
            <a:r>
              <a:rPr sz="2400" spc="-220" dirty="0">
                <a:latin typeface="Microsoft Sans Serif"/>
                <a:cs typeface="Microsoft Sans Serif"/>
              </a:rPr>
              <a:t>года.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400" spc="-345" dirty="0">
                <a:latin typeface="Microsoft Sans Serif"/>
                <a:cs typeface="Microsoft Sans Serif"/>
              </a:rPr>
              <a:t>О</a:t>
            </a:r>
            <a:r>
              <a:rPr sz="2400" spc="-250" dirty="0">
                <a:latin typeface="Microsoft Sans Serif"/>
                <a:cs typeface="Microsoft Sans Serif"/>
              </a:rPr>
              <a:t>д</a:t>
            </a:r>
            <a:r>
              <a:rPr sz="2400" spc="-240" dirty="0">
                <a:latin typeface="Microsoft Sans Serif"/>
                <a:cs typeface="Microsoft Sans Serif"/>
              </a:rPr>
              <a:t>нако,</a:t>
            </a:r>
            <a:r>
              <a:rPr sz="2400" spc="-85" dirty="0">
                <a:latin typeface="Microsoft Sans Serif"/>
                <a:cs typeface="Microsoft Sans Serif"/>
              </a:rPr>
              <a:t> </a:t>
            </a:r>
            <a:r>
              <a:rPr sz="2400" spc="-245" dirty="0">
                <a:latin typeface="Microsoft Sans Serif"/>
                <a:cs typeface="Microsoft Sans Serif"/>
              </a:rPr>
              <a:t>нов</a:t>
            </a:r>
            <a:r>
              <a:rPr sz="2400" spc="-240" dirty="0">
                <a:latin typeface="Microsoft Sans Serif"/>
                <a:cs typeface="Microsoft Sans Serif"/>
              </a:rPr>
              <a:t>остны</a:t>
            </a:r>
            <a:r>
              <a:rPr sz="2400" spc="-235" dirty="0">
                <a:latin typeface="Microsoft Sans Serif"/>
                <a:cs typeface="Microsoft Sans Serif"/>
              </a:rPr>
              <a:t>е</a:t>
            </a:r>
            <a:r>
              <a:rPr sz="2400" spc="-65" dirty="0">
                <a:latin typeface="Microsoft Sans Serif"/>
                <a:cs typeface="Microsoft Sans Serif"/>
              </a:rPr>
              <a:t> </a:t>
            </a:r>
            <a:r>
              <a:rPr sz="2400" spc="-225" dirty="0">
                <a:latin typeface="Microsoft Sans Serif"/>
                <a:cs typeface="Microsoft Sans Serif"/>
              </a:rPr>
              <a:t>лент</a:t>
            </a:r>
            <a:r>
              <a:rPr sz="2400" spc="-295" dirty="0">
                <a:latin typeface="Microsoft Sans Serif"/>
                <a:cs typeface="Microsoft Sans Serif"/>
              </a:rPr>
              <a:t>ы</a:t>
            </a:r>
            <a:r>
              <a:rPr sz="2400" spc="-85" dirty="0">
                <a:latin typeface="Microsoft Sans Serif"/>
                <a:cs typeface="Microsoft Sans Serif"/>
              </a:rPr>
              <a:t> </a:t>
            </a:r>
            <a:r>
              <a:rPr sz="2400" spc="-245" dirty="0">
                <a:latin typeface="Microsoft Sans Serif"/>
                <a:cs typeface="Microsoft Sans Serif"/>
              </a:rPr>
              <a:t>обновляютс</a:t>
            </a:r>
            <a:r>
              <a:rPr sz="2400" spc="-235" dirty="0">
                <a:latin typeface="Microsoft Sans Serif"/>
                <a:cs typeface="Microsoft Sans Serif"/>
              </a:rPr>
              <a:t>я</a:t>
            </a:r>
            <a:r>
              <a:rPr sz="2400" spc="-90" dirty="0">
                <a:latin typeface="Microsoft Sans Serif"/>
                <a:cs typeface="Microsoft Sans Serif"/>
              </a:rPr>
              <a:t> </a:t>
            </a:r>
            <a:r>
              <a:rPr sz="2400" spc="-280" dirty="0">
                <a:latin typeface="Microsoft Sans Serif"/>
                <a:cs typeface="Microsoft Sans Serif"/>
              </a:rPr>
              <a:t>чаще</a:t>
            </a:r>
            <a:r>
              <a:rPr sz="2400" spc="-125" dirty="0">
                <a:latin typeface="Microsoft Sans Serif"/>
                <a:cs typeface="Microsoft Sans Serif"/>
              </a:rPr>
              <a:t>,</a:t>
            </a:r>
            <a:r>
              <a:rPr sz="2400" spc="-70" dirty="0">
                <a:latin typeface="Microsoft Sans Serif"/>
                <a:cs typeface="Microsoft Sans Serif"/>
              </a:rPr>
              <a:t> </a:t>
            </a:r>
            <a:r>
              <a:rPr sz="2400" spc="-250" dirty="0">
                <a:latin typeface="Microsoft Sans Serif"/>
                <a:cs typeface="Microsoft Sans Serif"/>
              </a:rPr>
              <a:t>ч</a:t>
            </a:r>
            <a:r>
              <a:rPr sz="2400" spc="-265" dirty="0">
                <a:latin typeface="Microsoft Sans Serif"/>
                <a:cs typeface="Microsoft Sans Serif"/>
              </a:rPr>
              <a:t>е</a:t>
            </a:r>
            <a:r>
              <a:rPr sz="2400" spc="-360" dirty="0">
                <a:latin typeface="Microsoft Sans Serif"/>
                <a:cs typeface="Microsoft Sans Serif"/>
              </a:rPr>
              <a:t>м</a:t>
            </a:r>
            <a:r>
              <a:rPr sz="2400" spc="-90" dirty="0">
                <a:latin typeface="Microsoft Sans Serif"/>
                <a:cs typeface="Microsoft Sans Serif"/>
              </a:rPr>
              <a:t> </a:t>
            </a:r>
            <a:r>
              <a:rPr sz="2400" spc="-285" dirty="0">
                <a:latin typeface="Microsoft Sans Serif"/>
                <a:cs typeface="Microsoft Sans Serif"/>
              </a:rPr>
              <a:t>может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240" dirty="0">
                <a:latin typeface="Microsoft Sans Serif"/>
                <a:cs typeface="Microsoft Sans Serif"/>
              </a:rPr>
              <a:t>выхо</a:t>
            </a:r>
            <a:r>
              <a:rPr sz="2400" spc="-260" dirty="0">
                <a:latin typeface="Microsoft Sans Serif"/>
                <a:cs typeface="Microsoft Sans Serif"/>
              </a:rPr>
              <a:t>д</a:t>
            </a:r>
            <a:r>
              <a:rPr sz="2400" spc="-245" dirty="0">
                <a:latin typeface="Microsoft Sans Serif"/>
                <a:cs typeface="Microsoft Sans Serif"/>
              </a:rPr>
              <a:t>и</a:t>
            </a:r>
            <a:r>
              <a:rPr sz="2400" spc="-204" dirty="0">
                <a:latin typeface="Microsoft Sans Serif"/>
                <a:cs typeface="Microsoft Sans Serif"/>
              </a:rPr>
              <a:t>т</a:t>
            </a:r>
            <a:r>
              <a:rPr sz="2400" spc="-229" dirty="0">
                <a:latin typeface="Microsoft Sans Serif"/>
                <a:cs typeface="Microsoft Sans Serif"/>
              </a:rPr>
              <a:t>ь</a:t>
            </a:r>
            <a:r>
              <a:rPr sz="2400" spc="-95" dirty="0">
                <a:latin typeface="Microsoft Sans Serif"/>
                <a:cs typeface="Microsoft Sans Serif"/>
              </a:rPr>
              <a:t> </a:t>
            </a:r>
            <a:r>
              <a:rPr sz="2400" spc="-229" dirty="0">
                <a:latin typeface="Microsoft Sans Serif"/>
                <a:cs typeface="Microsoft Sans Serif"/>
              </a:rPr>
              <a:t>в</a:t>
            </a:r>
            <a:r>
              <a:rPr sz="2400" spc="-90" dirty="0">
                <a:latin typeface="Microsoft Sans Serif"/>
                <a:cs typeface="Microsoft Sans Serif"/>
              </a:rPr>
              <a:t> </a:t>
            </a:r>
            <a:r>
              <a:rPr sz="2400" spc="-275" dirty="0">
                <a:latin typeface="Microsoft Sans Serif"/>
                <a:cs typeface="Microsoft Sans Serif"/>
              </a:rPr>
              <a:t>прямо</a:t>
            </a:r>
            <a:r>
              <a:rPr sz="2400" spc="-254" dirty="0">
                <a:latin typeface="Microsoft Sans Serif"/>
                <a:cs typeface="Microsoft Sans Serif"/>
              </a:rPr>
              <a:t>й</a:t>
            </a:r>
            <a:r>
              <a:rPr sz="2400" spc="-90" dirty="0">
                <a:latin typeface="Microsoft Sans Serif"/>
                <a:cs typeface="Microsoft Sans Serif"/>
              </a:rPr>
              <a:t> </a:t>
            </a:r>
            <a:r>
              <a:rPr sz="2400" spc="-275" dirty="0">
                <a:latin typeface="Microsoft Sans Serif"/>
                <a:cs typeface="Microsoft Sans Serif"/>
              </a:rPr>
              <a:t>эфи</a:t>
            </a:r>
            <a:r>
              <a:rPr sz="2400" spc="-240" dirty="0">
                <a:latin typeface="Microsoft Sans Serif"/>
                <a:cs typeface="Microsoft Sans Serif"/>
              </a:rPr>
              <a:t>р</a:t>
            </a:r>
            <a:r>
              <a:rPr sz="2400" spc="-95" dirty="0">
                <a:latin typeface="Microsoft Sans Serif"/>
                <a:cs typeface="Microsoft Sans Serif"/>
              </a:rPr>
              <a:t> </a:t>
            </a:r>
            <a:r>
              <a:rPr sz="2400" spc="-270" dirty="0">
                <a:latin typeface="Microsoft Sans Serif"/>
                <a:cs typeface="Microsoft Sans Serif"/>
              </a:rPr>
              <a:t>п</a:t>
            </a:r>
            <a:r>
              <a:rPr sz="2400" spc="-245" dirty="0">
                <a:latin typeface="Microsoft Sans Serif"/>
                <a:cs typeface="Microsoft Sans Serif"/>
              </a:rPr>
              <a:t>ер</a:t>
            </a:r>
            <a:r>
              <a:rPr sz="2400" spc="-240" dirty="0">
                <a:latin typeface="Microsoft Sans Serif"/>
                <a:cs typeface="Microsoft Sans Serif"/>
              </a:rPr>
              <a:t>в</a:t>
            </a:r>
            <a:r>
              <a:rPr sz="2400" spc="-245" dirty="0">
                <a:latin typeface="Microsoft Sans Serif"/>
                <a:cs typeface="Microsoft Sans Serif"/>
              </a:rPr>
              <a:t>о</a:t>
            </a:r>
            <a:r>
              <a:rPr sz="2400" spc="-240" dirty="0">
                <a:latin typeface="Microsoft Sans Serif"/>
                <a:cs typeface="Microsoft Sans Serif"/>
              </a:rPr>
              <a:t>е</a:t>
            </a:r>
            <a:r>
              <a:rPr sz="2400" spc="-75" dirty="0">
                <a:latin typeface="Microsoft Sans Serif"/>
                <a:cs typeface="Microsoft Sans Serif"/>
              </a:rPr>
              <a:t> </a:t>
            </a:r>
            <a:r>
              <a:rPr sz="2400" spc="-240" dirty="0">
                <a:latin typeface="Microsoft Sans Serif"/>
                <a:cs typeface="Microsoft Sans Serif"/>
              </a:rPr>
              <a:t>л</a:t>
            </a:r>
            <a:r>
              <a:rPr sz="2400" spc="-229" dirty="0">
                <a:latin typeface="Microsoft Sans Serif"/>
                <a:cs typeface="Microsoft Sans Serif"/>
              </a:rPr>
              <a:t>и</a:t>
            </a:r>
            <a:r>
              <a:rPr sz="2400" spc="-245" dirty="0">
                <a:latin typeface="Microsoft Sans Serif"/>
                <a:cs typeface="Microsoft Sans Serif"/>
              </a:rPr>
              <a:t>цо</a:t>
            </a:r>
            <a:r>
              <a:rPr sz="2400" spc="-90" dirty="0">
                <a:latin typeface="Microsoft Sans Serif"/>
                <a:cs typeface="Microsoft Sans Serif"/>
              </a:rPr>
              <a:t> </a:t>
            </a:r>
            <a:r>
              <a:rPr sz="2400" spc="-225" dirty="0">
                <a:latin typeface="Microsoft Sans Serif"/>
                <a:cs typeface="Microsoft Sans Serif"/>
              </a:rPr>
              <a:t>стр</a:t>
            </a:r>
            <a:r>
              <a:rPr sz="2400" spc="-250" dirty="0">
                <a:latin typeface="Microsoft Sans Serif"/>
                <a:cs typeface="Microsoft Sans Serif"/>
              </a:rPr>
              <a:t>а</a:t>
            </a:r>
            <a:r>
              <a:rPr sz="2400" spc="-210" dirty="0">
                <a:latin typeface="Microsoft Sans Serif"/>
                <a:cs typeface="Microsoft Sans Serif"/>
              </a:rPr>
              <a:t>ны,</a:t>
            </a:r>
            <a:r>
              <a:rPr sz="2400" spc="-70" dirty="0">
                <a:latin typeface="Microsoft Sans Serif"/>
                <a:cs typeface="Microsoft Sans Serif"/>
              </a:rPr>
              <a:t> </a:t>
            </a:r>
            <a:r>
              <a:rPr sz="2400" spc="-254" dirty="0">
                <a:latin typeface="Microsoft Sans Serif"/>
                <a:cs typeface="Microsoft Sans Serif"/>
              </a:rPr>
              <a:t>поэтом</a:t>
            </a:r>
            <a:r>
              <a:rPr sz="2400" spc="-225" dirty="0">
                <a:latin typeface="Microsoft Sans Serif"/>
                <a:cs typeface="Microsoft Sans Serif"/>
              </a:rPr>
              <a:t>у</a:t>
            </a:r>
            <a:r>
              <a:rPr sz="2400" spc="-95" dirty="0">
                <a:latin typeface="Microsoft Sans Serif"/>
                <a:cs typeface="Microsoft Sans Serif"/>
              </a:rPr>
              <a:t> </a:t>
            </a:r>
            <a:r>
              <a:rPr sz="2400" spc="-270" dirty="0">
                <a:latin typeface="Microsoft Sans Serif"/>
                <a:cs typeface="Microsoft Sans Serif"/>
              </a:rPr>
              <a:t>важно</a:t>
            </a:r>
            <a:endParaRPr sz="2400">
              <a:latin typeface="Microsoft Sans Serif"/>
              <a:cs typeface="Microsoft Sans Serif"/>
            </a:endParaRPr>
          </a:p>
          <a:p>
            <a:pPr marL="12700" marR="937260">
              <a:lnSpc>
                <a:spcPct val="100000"/>
              </a:lnSpc>
              <a:spcBef>
                <a:spcPts val="10"/>
              </a:spcBef>
            </a:pPr>
            <a:r>
              <a:rPr sz="2400" b="1" spc="-285" dirty="0">
                <a:latin typeface="Arial"/>
                <a:cs typeface="Arial"/>
              </a:rPr>
              <a:t>ум</a:t>
            </a:r>
            <a:r>
              <a:rPr sz="2400" b="1" spc="-250" dirty="0">
                <a:latin typeface="Arial"/>
                <a:cs typeface="Arial"/>
              </a:rPr>
              <a:t>е</a:t>
            </a:r>
            <a:r>
              <a:rPr sz="2400" b="1" spc="-240" dirty="0">
                <a:latin typeface="Arial"/>
                <a:cs typeface="Arial"/>
              </a:rPr>
              <a:t>ть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240" dirty="0">
                <a:latin typeface="Arial"/>
                <a:cs typeface="Arial"/>
              </a:rPr>
              <a:t>от</a:t>
            </a:r>
            <a:r>
              <a:rPr sz="2400" b="1" spc="-285" dirty="0">
                <a:latin typeface="Arial"/>
                <a:cs typeface="Arial"/>
              </a:rPr>
              <a:t>л</a:t>
            </a:r>
            <a:r>
              <a:rPr sz="2400" b="1" spc="-254" dirty="0">
                <a:latin typeface="Arial"/>
                <a:cs typeface="Arial"/>
              </a:rPr>
              <a:t>ичить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spc="-270" dirty="0">
                <a:latin typeface="Arial"/>
                <a:cs typeface="Arial"/>
              </a:rPr>
              <a:t>ло</a:t>
            </a:r>
            <a:r>
              <a:rPr sz="2400" b="1" spc="-320" dirty="0">
                <a:latin typeface="Arial"/>
                <a:cs typeface="Arial"/>
              </a:rPr>
              <a:t>ж</a:t>
            </a:r>
            <a:r>
              <a:rPr sz="2400" b="1" spc="-260" dirty="0">
                <a:latin typeface="Arial"/>
                <a:cs typeface="Arial"/>
              </a:rPr>
              <a:t>ну</a:t>
            </a:r>
            <a:r>
              <a:rPr sz="2400" b="1" spc="-370" dirty="0">
                <a:latin typeface="Arial"/>
                <a:cs typeface="Arial"/>
              </a:rPr>
              <a:t>ю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254" dirty="0">
                <a:latin typeface="Arial"/>
                <a:cs typeface="Arial"/>
              </a:rPr>
              <a:t>(фейк</a:t>
            </a:r>
            <a:r>
              <a:rPr sz="2400" b="1" spc="-280" dirty="0">
                <a:latin typeface="Arial"/>
                <a:cs typeface="Arial"/>
              </a:rPr>
              <a:t>о</a:t>
            </a:r>
            <a:r>
              <a:rPr sz="2400" b="1" spc="-254" dirty="0">
                <a:latin typeface="Arial"/>
                <a:cs typeface="Arial"/>
              </a:rPr>
              <a:t>вую)</a:t>
            </a:r>
            <a:r>
              <a:rPr sz="2400" b="1" spc="-114" dirty="0">
                <a:latin typeface="Arial"/>
                <a:cs typeface="Arial"/>
              </a:rPr>
              <a:t> </a:t>
            </a:r>
            <a:r>
              <a:rPr sz="2400" b="1" spc="-290" dirty="0">
                <a:latin typeface="Arial"/>
                <a:cs typeface="Arial"/>
              </a:rPr>
              <a:t>инфор</a:t>
            </a:r>
            <a:r>
              <a:rPr sz="2400" b="1" spc="-335" dirty="0">
                <a:latin typeface="Arial"/>
                <a:cs typeface="Arial"/>
              </a:rPr>
              <a:t>м</a:t>
            </a:r>
            <a:r>
              <a:rPr sz="2400" b="1" spc="-265" dirty="0">
                <a:latin typeface="Arial"/>
                <a:cs typeface="Arial"/>
              </a:rPr>
              <a:t>аци</a:t>
            </a:r>
            <a:r>
              <a:rPr sz="2400" b="1" spc="-370" dirty="0">
                <a:latin typeface="Arial"/>
                <a:cs typeface="Arial"/>
              </a:rPr>
              <a:t>ю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spc="-180" dirty="0">
                <a:latin typeface="Arial"/>
                <a:cs typeface="Arial"/>
              </a:rPr>
              <a:t>от  </a:t>
            </a:r>
            <a:r>
              <a:rPr sz="2400" b="1" spc="-250" dirty="0">
                <a:latin typeface="Arial"/>
                <a:cs typeface="Arial"/>
              </a:rPr>
              <a:t>достоверной</a:t>
            </a:r>
            <a:r>
              <a:rPr sz="2400" spc="-250" dirty="0">
                <a:latin typeface="Microsoft Sans Serif"/>
                <a:cs typeface="Microsoft Sans Serif"/>
              </a:rPr>
              <a:t>.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1855851"/>
            <a:ext cx="7934325" cy="4629150"/>
            <a:chOff x="0" y="1855851"/>
            <a:chExt cx="7934325" cy="4629150"/>
          </a:xfrm>
        </p:grpSpPr>
        <p:sp>
          <p:nvSpPr>
            <p:cNvPr id="7" name="object 7"/>
            <p:cNvSpPr/>
            <p:nvPr/>
          </p:nvSpPr>
          <p:spPr>
            <a:xfrm>
              <a:off x="6732651" y="5027676"/>
              <a:ext cx="1201420" cy="1457325"/>
            </a:xfrm>
            <a:custGeom>
              <a:avLst/>
              <a:gdLst/>
              <a:ahLst/>
              <a:cxnLst/>
              <a:rect l="l" t="t" r="r" b="b"/>
              <a:pathLst>
                <a:path w="1201420" h="1457325">
                  <a:moveTo>
                    <a:pt x="58420" y="0"/>
                  </a:moveTo>
                  <a:lnTo>
                    <a:pt x="36111" y="3962"/>
                  </a:lnTo>
                  <a:lnTo>
                    <a:pt x="17684" y="15795"/>
                  </a:lnTo>
                  <a:lnTo>
                    <a:pt x="5020" y="33700"/>
                  </a:lnTo>
                  <a:lnTo>
                    <a:pt x="0" y="55880"/>
                  </a:lnTo>
                  <a:lnTo>
                    <a:pt x="3962" y="78188"/>
                  </a:lnTo>
                  <a:lnTo>
                    <a:pt x="15795" y="96615"/>
                  </a:lnTo>
                  <a:lnTo>
                    <a:pt x="33700" y="109279"/>
                  </a:lnTo>
                  <a:lnTo>
                    <a:pt x="55879" y="114300"/>
                  </a:lnTo>
                  <a:lnTo>
                    <a:pt x="78188" y="110337"/>
                  </a:lnTo>
                  <a:lnTo>
                    <a:pt x="96615" y="98504"/>
                  </a:lnTo>
                  <a:lnTo>
                    <a:pt x="109279" y="80599"/>
                  </a:lnTo>
                  <a:lnTo>
                    <a:pt x="110275" y="76200"/>
                  </a:lnTo>
                  <a:lnTo>
                    <a:pt x="56896" y="76200"/>
                  </a:lnTo>
                  <a:lnTo>
                    <a:pt x="49494" y="74612"/>
                  </a:lnTo>
                  <a:lnTo>
                    <a:pt x="43497" y="70453"/>
                  </a:lnTo>
                  <a:lnTo>
                    <a:pt x="39500" y="64341"/>
                  </a:lnTo>
                  <a:lnTo>
                    <a:pt x="38100" y="56896"/>
                  </a:lnTo>
                  <a:lnTo>
                    <a:pt x="39687" y="49494"/>
                  </a:lnTo>
                  <a:lnTo>
                    <a:pt x="43846" y="43497"/>
                  </a:lnTo>
                  <a:lnTo>
                    <a:pt x="49958" y="39500"/>
                  </a:lnTo>
                  <a:lnTo>
                    <a:pt x="57403" y="38100"/>
                  </a:lnTo>
                  <a:lnTo>
                    <a:pt x="110690" y="38100"/>
                  </a:lnTo>
                  <a:lnTo>
                    <a:pt x="110337" y="36111"/>
                  </a:lnTo>
                  <a:lnTo>
                    <a:pt x="98504" y="17684"/>
                  </a:lnTo>
                  <a:lnTo>
                    <a:pt x="80599" y="5020"/>
                  </a:lnTo>
                  <a:lnTo>
                    <a:pt x="58420" y="0"/>
                  </a:lnTo>
                  <a:close/>
                </a:path>
                <a:path w="1201420" h="1457325">
                  <a:moveTo>
                    <a:pt x="57403" y="38100"/>
                  </a:moveTo>
                  <a:lnTo>
                    <a:pt x="38195" y="57404"/>
                  </a:lnTo>
                  <a:lnTo>
                    <a:pt x="39500" y="64341"/>
                  </a:lnTo>
                  <a:lnTo>
                    <a:pt x="43497" y="70453"/>
                  </a:lnTo>
                  <a:lnTo>
                    <a:pt x="49494" y="74612"/>
                  </a:lnTo>
                  <a:lnTo>
                    <a:pt x="56896" y="76200"/>
                  </a:lnTo>
                  <a:lnTo>
                    <a:pt x="64341" y="74799"/>
                  </a:lnTo>
                  <a:lnTo>
                    <a:pt x="70453" y="70802"/>
                  </a:lnTo>
                  <a:lnTo>
                    <a:pt x="74612" y="64805"/>
                  </a:lnTo>
                  <a:lnTo>
                    <a:pt x="76200" y="57404"/>
                  </a:lnTo>
                  <a:lnTo>
                    <a:pt x="74799" y="49958"/>
                  </a:lnTo>
                  <a:lnTo>
                    <a:pt x="70802" y="43846"/>
                  </a:lnTo>
                  <a:lnTo>
                    <a:pt x="64805" y="39687"/>
                  </a:lnTo>
                  <a:lnTo>
                    <a:pt x="57403" y="38100"/>
                  </a:lnTo>
                  <a:close/>
                </a:path>
                <a:path w="1201420" h="1457325">
                  <a:moveTo>
                    <a:pt x="110690" y="38100"/>
                  </a:moveTo>
                  <a:lnTo>
                    <a:pt x="57403" y="38100"/>
                  </a:lnTo>
                  <a:lnTo>
                    <a:pt x="64805" y="39687"/>
                  </a:lnTo>
                  <a:lnTo>
                    <a:pt x="70802" y="43846"/>
                  </a:lnTo>
                  <a:lnTo>
                    <a:pt x="74799" y="49958"/>
                  </a:lnTo>
                  <a:lnTo>
                    <a:pt x="76200" y="57404"/>
                  </a:lnTo>
                  <a:lnTo>
                    <a:pt x="74612" y="64805"/>
                  </a:lnTo>
                  <a:lnTo>
                    <a:pt x="70453" y="70802"/>
                  </a:lnTo>
                  <a:lnTo>
                    <a:pt x="64341" y="74799"/>
                  </a:lnTo>
                  <a:lnTo>
                    <a:pt x="56896" y="76200"/>
                  </a:lnTo>
                  <a:lnTo>
                    <a:pt x="110275" y="76200"/>
                  </a:lnTo>
                  <a:lnTo>
                    <a:pt x="114300" y="58419"/>
                  </a:lnTo>
                  <a:lnTo>
                    <a:pt x="110690" y="38100"/>
                  </a:lnTo>
                  <a:close/>
                </a:path>
                <a:path w="1201420" h="1457325">
                  <a:moveTo>
                    <a:pt x="211581" y="47371"/>
                  </a:moveTo>
                  <a:lnTo>
                    <a:pt x="203926" y="48023"/>
                  </a:lnTo>
                  <a:lnTo>
                    <a:pt x="197421" y="51355"/>
                  </a:lnTo>
                  <a:lnTo>
                    <a:pt x="192631" y="56854"/>
                  </a:lnTo>
                  <a:lnTo>
                    <a:pt x="190246" y="64007"/>
                  </a:lnTo>
                  <a:lnTo>
                    <a:pt x="190900" y="71590"/>
                  </a:lnTo>
                  <a:lnTo>
                    <a:pt x="194246" y="78089"/>
                  </a:lnTo>
                  <a:lnTo>
                    <a:pt x="199782" y="82849"/>
                  </a:lnTo>
                  <a:lnTo>
                    <a:pt x="207009" y="85217"/>
                  </a:lnTo>
                  <a:lnTo>
                    <a:pt x="214538" y="84617"/>
                  </a:lnTo>
                  <a:lnTo>
                    <a:pt x="221043" y="81280"/>
                  </a:lnTo>
                  <a:lnTo>
                    <a:pt x="225833" y="75751"/>
                  </a:lnTo>
                  <a:lnTo>
                    <a:pt x="228219" y="68580"/>
                  </a:lnTo>
                  <a:lnTo>
                    <a:pt x="227566" y="61051"/>
                  </a:lnTo>
                  <a:lnTo>
                    <a:pt x="224234" y="54546"/>
                  </a:lnTo>
                  <a:lnTo>
                    <a:pt x="218735" y="49756"/>
                  </a:lnTo>
                  <a:lnTo>
                    <a:pt x="211581" y="47371"/>
                  </a:lnTo>
                  <a:close/>
                </a:path>
                <a:path w="1201420" h="1457325">
                  <a:moveTo>
                    <a:pt x="355756" y="75142"/>
                  </a:moveTo>
                  <a:lnTo>
                    <a:pt x="348916" y="77771"/>
                  </a:lnTo>
                  <a:lnTo>
                    <a:pt x="343576" y="82758"/>
                  </a:lnTo>
                  <a:lnTo>
                    <a:pt x="340487" y="89662"/>
                  </a:lnTo>
                  <a:lnTo>
                    <a:pt x="340262" y="97234"/>
                  </a:lnTo>
                  <a:lnTo>
                    <a:pt x="342884" y="104044"/>
                  </a:lnTo>
                  <a:lnTo>
                    <a:pt x="347862" y="109378"/>
                  </a:lnTo>
                  <a:lnTo>
                    <a:pt x="354710" y="112522"/>
                  </a:lnTo>
                  <a:lnTo>
                    <a:pt x="362410" y="112690"/>
                  </a:lnTo>
                  <a:lnTo>
                    <a:pt x="369220" y="110061"/>
                  </a:lnTo>
                  <a:lnTo>
                    <a:pt x="374554" y="105074"/>
                  </a:lnTo>
                  <a:lnTo>
                    <a:pt x="377698" y="98171"/>
                  </a:lnTo>
                  <a:lnTo>
                    <a:pt x="377866" y="90652"/>
                  </a:lnTo>
                  <a:lnTo>
                    <a:pt x="375237" y="83835"/>
                  </a:lnTo>
                  <a:lnTo>
                    <a:pt x="370250" y="78472"/>
                  </a:lnTo>
                  <a:lnTo>
                    <a:pt x="363347" y="75311"/>
                  </a:lnTo>
                  <a:lnTo>
                    <a:pt x="355756" y="75142"/>
                  </a:lnTo>
                  <a:close/>
                </a:path>
                <a:path w="1201420" h="1457325">
                  <a:moveTo>
                    <a:pt x="503842" y="121165"/>
                  </a:moveTo>
                  <a:lnTo>
                    <a:pt x="496681" y="122681"/>
                  </a:lnTo>
                  <a:lnTo>
                    <a:pt x="490638" y="126769"/>
                  </a:lnTo>
                  <a:lnTo>
                    <a:pt x="486537" y="133096"/>
                  </a:lnTo>
                  <a:lnTo>
                    <a:pt x="485147" y="140555"/>
                  </a:lnTo>
                  <a:lnTo>
                    <a:pt x="486664" y="147716"/>
                  </a:lnTo>
                  <a:lnTo>
                    <a:pt x="490751" y="153759"/>
                  </a:lnTo>
                  <a:lnTo>
                    <a:pt x="497077" y="157861"/>
                  </a:lnTo>
                  <a:lnTo>
                    <a:pt x="504537" y="159250"/>
                  </a:lnTo>
                  <a:lnTo>
                    <a:pt x="511698" y="157734"/>
                  </a:lnTo>
                  <a:lnTo>
                    <a:pt x="517741" y="153646"/>
                  </a:lnTo>
                  <a:lnTo>
                    <a:pt x="521843" y="147319"/>
                  </a:lnTo>
                  <a:lnTo>
                    <a:pt x="523232" y="139878"/>
                  </a:lnTo>
                  <a:lnTo>
                    <a:pt x="521715" y="132746"/>
                  </a:lnTo>
                  <a:lnTo>
                    <a:pt x="517628" y="126710"/>
                  </a:lnTo>
                  <a:lnTo>
                    <a:pt x="511301" y="122555"/>
                  </a:lnTo>
                  <a:lnTo>
                    <a:pt x="503842" y="121165"/>
                  </a:lnTo>
                  <a:close/>
                </a:path>
                <a:path w="1201420" h="1457325">
                  <a:moveTo>
                    <a:pt x="644445" y="185427"/>
                  </a:moveTo>
                  <a:lnTo>
                    <a:pt x="637159" y="186055"/>
                  </a:lnTo>
                  <a:lnTo>
                    <a:pt x="630634" y="189349"/>
                  </a:lnTo>
                  <a:lnTo>
                    <a:pt x="625728" y="195072"/>
                  </a:lnTo>
                  <a:lnTo>
                    <a:pt x="623377" y="202245"/>
                  </a:lnTo>
                  <a:lnTo>
                    <a:pt x="623966" y="209502"/>
                  </a:lnTo>
                  <a:lnTo>
                    <a:pt x="627247" y="216021"/>
                  </a:lnTo>
                  <a:lnTo>
                    <a:pt x="632968" y="220980"/>
                  </a:lnTo>
                  <a:lnTo>
                    <a:pt x="640268" y="223331"/>
                  </a:lnTo>
                  <a:lnTo>
                    <a:pt x="647525" y="222742"/>
                  </a:lnTo>
                  <a:lnTo>
                    <a:pt x="654044" y="219461"/>
                  </a:lnTo>
                  <a:lnTo>
                    <a:pt x="659002" y="213740"/>
                  </a:lnTo>
                  <a:lnTo>
                    <a:pt x="661298" y="206494"/>
                  </a:lnTo>
                  <a:lnTo>
                    <a:pt x="660701" y="199199"/>
                  </a:lnTo>
                  <a:lnTo>
                    <a:pt x="657413" y="192666"/>
                  </a:lnTo>
                  <a:lnTo>
                    <a:pt x="651637" y="187706"/>
                  </a:lnTo>
                  <a:lnTo>
                    <a:pt x="644445" y="185427"/>
                  </a:lnTo>
                  <a:close/>
                </a:path>
                <a:path w="1201420" h="1457325">
                  <a:moveTo>
                    <a:pt x="767413" y="267462"/>
                  </a:moveTo>
                  <a:lnTo>
                    <a:pt x="760593" y="270101"/>
                  </a:lnTo>
                  <a:lnTo>
                    <a:pt x="755142" y="275336"/>
                  </a:lnTo>
                  <a:lnTo>
                    <a:pt x="752163" y="282340"/>
                  </a:lnTo>
                  <a:lnTo>
                    <a:pt x="752078" y="289655"/>
                  </a:lnTo>
                  <a:lnTo>
                    <a:pt x="754731" y="296445"/>
                  </a:lnTo>
                  <a:lnTo>
                    <a:pt x="759968" y="301879"/>
                  </a:lnTo>
                  <a:lnTo>
                    <a:pt x="766901" y="304930"/>
                  </a:lnTo>
                  <a:lnTo>
                    <a:pt x="774192" y="305054"/>
                  </a:lnTo>
                  <a:lnTo>
                    <a:pt x="781006" y="302414"/>
                  </a:lnTo>
                  <a:lnTo>
                    <a:pt x="786510" y="297180"/>
                  </a:lnTo>
                  <a:lnTo>
                    <a:pt x="789489" y="290175"/>
                  </a:lnTo>
                  <a:lnTo>
                    <a:pt x="789574" y="282860"/>
                  </a:lnTo>
                  <a:lnTo>
                    <a:pt x="786921" y="276070"/>
                  </a:lnTo>
                  <a:lnTo>
                    <a:pt x="781684" y="270637"/>
                  </a:lnTo>
                  <a:lnTo>
                    <a:pt x="774733" y="267585"/>
                  </a:lnTo>
                  <a:lnTo>
                    <a:pt x="767413" y="267462"/>
                  </a:lnTo>
                  <a:close/>
                </a:path>
                <a:path w="1201420" h="1457325">
                  <a:moveTo>
                    <a:pt x="886317" y="365902"/>
                  </a:moveTo>
                  <a:lnTo>
                    <a:pt x="879187" y="367504"/>
                  </a:lnTo>
                  <a:lnTo>
                    <a:pt x="872998" y="371856"/>
                  </a:lnTo>
                  <a:lnTo>
                    <a:pt x="868973" y="378259"/>
                  </a:lnTo>
                  <a:lnTo>
                    <a:pt x="867759" y="385460"/>
                  </a:lnTo>
                  <a:lnTo>
                    <a:pt x="869354" y="392590"/>
                  </a:lnTo>
                  <a:lnTo>
                    <a:pt x="873759" y="398780"/>
                  </a:lnTo>
                  <a:lnTo>
                    <a:pt x="880163" y="402786"/>
                  </a:lnTo>
                  <a:lnTo>
                    <a:pt x="887364" y="403971"/>
                  </a:lnTo>
                  <a:lnTo>
                    <a:pt x="894494" y="402369"/>
                  </a:lnTo>
                  <a:lnTo>
                    <a:pt x="900683" y="398018"/>
                  </a:lnTo>
                  <a:lnTo>
                    <a:pt x="904690" y="391614"/>
                  </a:lnTo>
                  <a:lnTo>
                    <a:pt x="905875" y="384413"/>
                  </a:lnTo>
                  <a:lnTo>
                    <a:pt x="904273" y="377283"/>
                  </a:lnTo>
                  <a:lnTo>
                    <a:pt x="899922" y="371094"/>
                  </a:lnTo>
                  <a:lnTo>
                    <a:pt x="893518" y="367087"/>
                  </a:lnTo>
                  <a:lnTo>
                    <a:pt x="886317" y="365902"/>
                  </a:lnTo>
                  <a:close/>
                </a:path>
                <a:path w="1201420" h="1457325">
                  <a:moveTo>
                    <a:pt x="989758" y="480202"/>
                  </a:moveTo>
                  <a:lnTo>
                    <a:pt x="982481" y="480780"/>
                  </a:lnTo>
                  <a:lnTo>
                    <a:pt x="975741" y="484251"/>
                  </a:lnTo>
                  <a:lnTo>
                    <a:pt x="970853" y="490007"/>
                  </a:lnTo>
                  <a:lnTo>
                    <a:pt x="968644" y="496966"/>
                  </a:lnTo>
                  <a:lnTo>
                    <a:pt x="969222" y="504235"/>
                  </a:lnTo>
                  <a:lnTo>
                    <a:pt x="972693" y="510921"/>
                  </a:lnTo>
                  <a:lnTo>
                    <a:pt x="972693" y="511048"/>
                  </a:lnTo>
                  <a:lnTo>
                    <a:pt x="978505" y="515864"/>
                  </a:lnTo>
                  <a:lnTo>
                    <a:pt x="985472" y="518048"/>
                  </a:lnTo>
                  <a:lnTo>
                    <a:pt x="992749" y="517495"/>
                  </a:lnTo>
                  <a:lnTo>
                    <a:pt x="999490" y="514096"/>
                  </a:lnTo>
                  <a:lnTo>
                    <a:pt x="1004377" y="508283"/>
                  </a:lnTo>
                  <a:lnTo>
                    <a:pt x="1006586" y="501316"/>
                  </a:lnTo>
                  <a:lnTo>
                    <a:pt x="1006008" y="494039"/>
                  </a:lnTo>
                  <a:lnTo>
                    <a:pt x="1002538" y="487299"/>
                  </a:lnTo>
                  <a:lnTo>
                    <a:pt x="996725" y="482411"/>
                  </a:lnTo>
                  <a:lnTo>
                    <a:pt x="989758" y="480202"/>
                  </a:lnTo>
                  <a:close/>
                </a:path>
                <a:path w="1201420" h="1457325">
                  <a:moveTo>
                    <a:pt x="1068329" y="608085"/>
                  </a:moveTo>
                  <a:lnTo>
                    <a:pt x="1061084" y="610323"/>
                  </a:lnTo>
                  <a:lnTo>
                    <a:pt x="1055286" y="615185"/>
                  </a:lnTo>
                  <a:lnTo>
                    <a:pt x="1051941" y="621669"/>
                  </a:lnTo>
                  <a:lnTo>
                    <a:pt x="1051262" y="628942"/>
                  </a:lnTo>
                  <a:lnTo>
                    <a:pt x="1053465" y="636193"/>
                  </a:lnTo>
                  <a:lnTo>
                    <a:pt x="1058352" y="641991"/>
                  </a:lnTo>
                  <a:lnTo>
                    <a:pt x="1064847" y="645355"/>
                  </a:lnTo>
                  <a:lnTo>
                    <a:pt x="1072128" y="646039"/>
                  </a:lnTo>
                  <a:lnTo>
                    <a:pt x="1079373" y="643801"/>
                  </a:lnTo>
                  <a:lnTo>
                    <a:pt x="1085171" y="638934"/>
                  </a:lnTo>
                  <a:lnTo>
                    <a:pt x="1088517" y="632450"/>
                  </a:lnTo>
                  <a:lnTo>
                    <a:pt x="1089195" y="625180"/>
                  </a:lnTo>
                  <a:lnTo>
                    <a:pt x="1086993" y="617918"/>
                  </a:lnTo>
                  <a:lnTo>
                    <a:pt x="1082105" y="612127"/>
                  </a:lnTo>
                  <a:lnTo>
                    <a:pt x="1075610" y="608768"/>
                  </a:lnTo>
                  <a:lnTo>
                    <a:pt x="1068329" y="608085"/>
                  </a:lnTo>
                  <a:close/>
                </a:path>
                <a:path w="1201420" h="1457325">
                  <a:moveTo>
                    <a:pt x="1132762" y="747385"/>
                  </a:moveTo>
                  <a:lnTo>
                    <a:pt x="1125220" y="748436"/>
                  </a:lnTo>
                  <a:lnTo>
                    <a:pt x="1118735" y="752309"/>
                  </a:lnTo>
                  <a:lnTo>
                    <a:pt x="1114393" y="758169"/>
                  </a:lnTo>
                  <a:lnTo>
                    <a:pt x="1112575" y="765236"/>
                  </a:lnTo>
                  <a:lnTo>
                    <a:pt x="1113663" y="772756"/>
                  </a:lnTo>
                  <a:lnTo>
                    <a:pt x="1117506" y="779257"/>
                  </a:lnTo>
                  <a:lnTo>
                    <a:pt x="1123362" y="783613"/>
                  </a:lnTo>
                  <a:lnTo>
                    <a:pt x="1130432" y="785453"/>
                  </a:lnTo>
                  <a:lnTo>
                    <a:pt x="1137920" y="784402"/>
                  </a:lnTo>
                  <a:lnTo>
                    <a:pt x="1144406" y="780529"/>
                  </a:lnTo>
                  <a:lnTo>
                    <a:pt x="1148762" y="774669"/>
                  </a:lnTo>
                  <a:lnTo>
                    <a:pt x="1150618" y="767602"/>
                  </a:lnTo>
                  <a:lnTo>
                    <a:pt x="1149603" y="760069"/>
                  </a:lnTo>
                  <a:lnTo>
                    <a:pt x="1145704" y="753576"/>
                  </a:lnTo>
                  <a:lnTo>
                    <a:pt x="1139840" y="749223"/>
                  </a:lnTo>
                  <a:lnTo>
                    <a:pt x="1132762" y="747385"/>
                  </a:lnTo>
                  <a:close/>
                </a:path>
                <a:path w="1201420" h="1457325">
                  <a:moveTo>
                    <a:pt x="1166622" y="895057"/>
                  </a:moveTo>
                  <a:lnTo>
                    <a:pt x="1159494" y="897613"/>
                  </a:lnTo>
                  <a:lnTo>
                    <a:pt x="1154080" y="902531"/>
                  </a:lnTo>
                  <a:lnTo>
                    <a:pt x="1150905" y="909116"/>
                  </a:lnTo>
                  <a:lnTo>
                    <a:pt x="1150493" y="916711"/>
                  </a:lnTo>
                  <a:lnTo>
                    <a:pt x="1153044" y="923833"/>
                  </a:lnTo>
                  <a:lnTo>
                    <a:pt x="1157954" y="929232"/>
                  </a:lnTo>
                  <a:lnTo>
                    <a:pt x="1164530" y="932390"/>
                  </a:lnTo>
                  <a:lnTo>
                    <a:pt x="1172082" y="932789"/>
                  </a:lnTo>
                  <a:lnTo>
                    <a:pt x="1179210" y="930233"/>
                  </a:lnTo>
                  <a:lnTo>
                    <a:pt x="1184624" y="925317"/>
                  </a:lnTo>
                  <a:lnTo>
                    <a:pt x="1187799" y="918736"/>
                  </a:lnTo>
                  <a:lnTo>
                    <a:pt x="1188212" y="911148"/>
                  </a:lnTo>
                  <a:lnTo>
                    <a:pt x="1185660" y="904026"/>
                  </a:lnTo>
                  <a:lnTo>
                    <a:pt x="1180750" y="898626"/>
                  </a:lnTo>
                  <a:lnTo>
                    <a:pt x="1174174" y="895464"/>
                  </a:lnTo>
                  <a:lnTo>
                    <a:pt x="1166622" y="895057"/>
                  </a:lnTo>
                  <a:close/>
                </a:path>
                <a:path w="1201420" h="1457325">
                  <a:moveTo>
                    <a:pt x="1182116" y="1046581"/>
                  </a:moveTo>
                  <a:lnTo>
                    <a:pt x="1174692" y="1048079"/>
                  </a:lnTo>
                  <a:lnTo>
                    <a:pt x="1168638" y="1052163"/>
                  </a:lnTo>
                  <a:lnTo>
                    <a:pt x="1164560" y="1058218"/>
                  </a:lnTo>
                  <a:lnTo>
                    <a:pt x="1163066" y="1065669"/>
                  </a:lnTo>
                  <a:lnTo>
                    <a:pt x="1164560" y="1073087"/>
                  </a:lnTo>
                  <a:lnTo>
                    <a:pt x="1168638" y="1079142"/>
                  </a:lnTo>
                  <a:lnTo>
                    <a:pt x="1174692" y="1083223"/>
                  </a:lnTo>
                  <a:lnTo>
                    <a:pt x="1182116" y="1084719"/>
                  </a:lnTo>
                  <a:lnTo>
                    <a:pt x="1189539" y="1083223"/>
                  </a:lnTo>
                  <a:lnTo>
                    <a:pt x="1195593" y="1079142"/>
                  </a:lnTo>
                  <a:lnTo>
                    <a:pt x="1199671" y="1073087"/>
                  </a:lnTo>
                  <a:lnTo>
                    <a:pt x="1201166" y="1065631"/>
                  </a:lnTo>
                  <a:lnTo>
                    <a:pt x="1199671" y="1058218"/>
                  </a:lnTo>
                  <a:lnTo>
                    <a:pt x="1195593" y="1052163"/>
                  </a:lnTo>
                  <a:lnTo>
                    <a:pt x="1189539" y="1048079"/>
                  </a:lnTo>
                  <a:lnTo>
                    <a:pt x="1182116" y="1046581"/>
                  </a:lnTo>
                  <a:close/>
                </a:path>
                <a:path w="1201420" h="1457325">
                  <a:moveTo>
                    <a:pt x="1173733" y="1198676"/>
                  </a:moveTo>
                  <a:lnTo>
                    <a:pt x="1166135" y="1198769"/>
                  </a:lnTo>
                  <a:lnTo>
                    <a:pt x="1159430" y="1201654"/>
                  </a:lnTo>
                  <a:lnTo>
                    <a:pt x="1154320" y="1206845"/>
                  </a:lnTo>
                  <a:lnTo>
                    <a:pt x="1151508" y="1213853"/>
                  </a:lnTo>
                  <a:lnTo>
                    <a:pt x="1151512" y="1221454"/>
                  </a:lnTo>
                  <a:lnTo>
                    <a:pt x="1154429" y="1228159"/>
                  </a:lnTo>
                  <a:lnTo>
                    <a:pt x="1159633" y="1233293"/>
                  </a:lnTo>
                  <a:lnTo>
                    <a:pt x="1166622" y="1236141"/>
                  </a:lnTo>
                  <a:lnTo>
                    <a:pt x="1174166" y="1236049"/>
                  </a:lnTo>
                  <a:lnTo>
                    <a:pt x="1180877" y="1233163"/>
                  </a:lnTo>
                  <a:lnTo>
                    <a:pt x="1186017" y="1227972"/>
                  </a:lnTo>
                  <a:lnTo>
                    <a:pt x="1188847" y="1220965"/>
                  </a:lnTo>
                  <a:lnTo>
                    <a:pt x="1188789" y="1213364"/>
                  </a:lnTo>
                  <a:lnTo>
                    <a:pt x="1185910" y="1206658"/>
                  </a:lnTo>
                  <a:lnTo>
                    <a:pt x="1180720" y="1201524"/>
                  </a:lnTo>
                  <a:lnTo>
                    <a:pt x="1173733" y="1198676"/>
                  </a:lnTo>
                  <a:close/>
                </a:path>
                <a:path w="1201420" h="1457325">
                  <a:moveTo>
                    <a:pt x="1084326" y="1329753"/>
                  </a:moveTo>
                  <a:lnTo>
                    <a:pt x="1095628" y="1457032"/>
                  </a:lnTo>
                  <a:lnTo>
                    <a:pt x="1177085" y="1383755"/>
                  </a:lnTo>
                  <a:lnTo>
                    <a:pt x="1132530" y="1383755"/>
                  </a:lnTo>
                  <a:lnTo>
                    <a:pt x="1125093" y="1382522"/>
                  </a:lnTo>
                  <a:lnTo>
                    <a:pt x="1118723" y="1378483"/>
                  </a:lnTo>
                  <a:lnTo>
                    <a:pt x="1114520" y="1372515"/>
                  </a:lnTo>
                  <a:lnTo>
                    <a:pt x="1112841" y="1365407"/>
                  </a:lnTo>
                  <a:lnTo>
                    <a:pt x="1114044" y="1357947"/>
                  </a:lnTo>
                  <a:lnTo>
                    <a:pt x="1118107" y="1351512"/>
                  </a:lnTo>
                  <a:lnTo>
                    <a:pt x="1124077" y="1347304"/>
                  </a:lnTo>
                  <a:lnTo>
                    <a:pt x="1127124" y="1346591"/>
                  </a:lnTo>
                  <a:lnTo>
                    <a:pt x="1084326" y="1329753"/>
                  </a:lnTo>
                  <a:close/>
                </a:path>
                <a:path w="1201420" h="1457325">
                  <a:moveTo>
                    <a:pt x="1127124" y="1346591"/>
                  </a:moveTo>
                  <a:lnTo>
                    <a:pt x="1124077" y="1347304"/>
                  </a:lnTo>
                  <a:lnTo>
                    <a:pt x="1118107" y="1351512"/>
                  </a:lnTo>
                  <a:lnTo>
                    <a:pt x="1114044" y="1357909"/>
                  </a:lnTo>
                  <a:lnTo>
                    <a:pt x="1112841" y="1365407"/>
                  </a:lnTo>
                  <a:lnTo>
                    <a:pt x="1114520" y="1372515"/>
                  </a:lnTo>
                  <a:lnTo>
                    <a:pt x="1118723" y="1378483"/>
                  </a:lnTo>
                  <a:lnTo>
                    <a:pt x="1125093" y="1382522"/>
                  </a:lnTo>
                  <a:lnTo>
                    <a:pt x="1132530" y="1383755"/>
                  </a:lnTo>
                  <a:lnTo>
                    <a:pt x="1139634" y="1382090"/>
                  </a:lnTo>
                  <a:lnTo>
                    <a:pt x="1145595" y="1377882"/>
                  </a:lnTo>
                  <a:lnTo>
                    <a:pt x="1149603" y="1371485"/>
                  </a:lnTo>
                  <a:lnTo>
                    <a:pt x="1150933" y="1363987"/>
                  </a:lnTo>
                  <a:lnTo>
                    <a:pt x="1149254" y="1356879"/>
                  </a:lnTo>
                  <a:lnTo>
                    <a:pt x="1147714" y="1354692"/>
                  </a:lnTo>
                  <a:lnTo>
                    <a:pt x="1127124" y="1346591"/>
                  </a:lnTo>
                  <a:close/>
                </a:path>
                <a:path w="1201420" h="1457325">
                  <a:moveTo>
                    <a:pt x="1147714" y="1354692"/>
                  </a:moveTo>
                  <a:lnTo>
                    <a:pt x="1149254" y="1356879"/>
                  </a:lnTo>
                  <a:lnTo>
                    <a:pt x="1150933" y="1363987"/>
                  </a:lnTo>
                  <a:lnTo>
                    <a:pt x="1149730" y="1371447"/>
                  </a:lnTo>
                  <a:lnTo>
                    <a:pt x="1145595" y="1377882"/>
                  </a:lnTo>
                  <a:lnTo>
                    <a:pt x="1139634" y="1382090"/>
                  </a:lnTo>
                  <a:lnTo>
                    <a:pt x="1132530" y="1383755"/>
                  </a:lnTo>
                  <a:lnTo>
                    <a:pt x="1177085" y="1383755"/>
                  </a:lnTo>
                  <a:lnTo>
                    <a:pt x="1190625" y="1371574"/>
                  </a:lnTo>
                  <a:lnTo>
                    <a:pt x="1147714" y="1354692"/>
                  </a:lnTo>
                  <a:close/>
                </a:path>
                <a:path w="1201420" h="1457325">
                  <a:moveTo>
                    <a:pt x="1131188" y="1345640"/>
                  </a:moveTo>
                  <a:lnTo>
                    <a:pt x="1127124" y="1346591"/>
                  </a:lnTo>
                  <a:lnTo>
                    <a:pt x="1147714" y="1354692"/>
                  </a:lnTo>
                  <a:lnTo>
                    <a:pt x="1145051" y="1350911"/>
                  </a:lnTo>
                  <a:lnTo>
                    <a:pt x="1138681" y="1346873"/>
                  </a:lnTo>
                  <a:lnTo>
                    <a:pt x="1131188" y="1345640"/>
                  </a:lnTo>
                  <a:close/>
                </a:path>
              </a:pathLst>
            </a:custGeom>
            <a:solidFill>
              <a:srgbClr val="00CC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1855851"/>
              <a:ext cx="7234555" cy="38100"/>
            </a:xfrm>
            <a:custGeom>
              <a:avLst/>
              <a:gdLst/>
              <a:ahLst/>
              <a:cxnLst/>
              <a:rect l="l" t="t" r="r" b="b"/>
              <a:pathLst>
                <a:path w="7234555" h="38100">
                  <a:moveTo>
                    <a:pt x="7234301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7234301" y="38100"/>
                  </a:lnTo>
                  <a:lnTo>
                    <a:pt x="7234301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1718417" y="6359575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10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3887" y="5332476"/>
            <a:ext cx="1203960" cy="1203325"/>
          </a:xfrm>
          <a:custGeom>
            <a:avLst/>
            <a:gdLst/>
            <a:ahLst/>
            <a:cxnLst/>
            <a:rect l="l" t="t" r="r" b="b"/>
            <a:pathLst>
              <a:path w="1203960" h="1203325">
                <a:moveTo>
                  <a:pt x="601662" y="0"/>
                </a:moveTo>
                <a:lnTo>
                  <a:pt x="554643" y="1809"/>
                </a:lnTo>
                <a:lnTo>
                  <a:pt x="508614" y="7150"/>
                </a:lnTo>
                <a:lnTo>
                  <a:pt x="463708" y="15887"/>
                </a:lnTo>
                <a:lnTo>
                  <a:pt x="420060" y="27887"/>
                </a:lnTo>
                <a:lnTo>
                  <a:pt x="377802" y="43016"/>
                </a:lnTo>
                <a:lnTo>
                  <a:pt x="337069" y="61142"/>
                </a:lnTo>
                <a:lnTo>
                  <a:pt x="297994" y="82129"/>
                </a:lnTo>
                <a:lnTo>
                  <a:pt x="260712" y="105845"/>
                </a:lnTo>
                <a:lnTo>
                  <a:pt x="225355" y="132155"/>
                </a:lnTo>
                <a:lnTo>
                  <a:pt x="192059" y="160926"/>
                </a:lnTo>
                <a:lnTo>
                  <a:pt x="160956" y="192025"/>
                </a:lnTo>
                <a:lnTo>
                  <a:pt x="132180" y="225317"/>
                </a:lnTo>
                <a:lnTo>
                  <a:pt x="105865" y="260669"/>
                </a:lnTo>
                <a:lnTo>
                  <a:pt x="82145" y="297947"/>
                </a:lnTo>
                <a:lnTo>
                  <a:pt x="61154" y="337018"/>
                </a:lnTo>
                <a:lnTo>
                  <a:pt x="43025" y="377747"/>
                </a:lnTo>
                <a:lnTo>
                  <a:pt x="27893" y="420002"/>
                </a:lnTo>
                <a:lnTo>
                  <a:pt x="15890" y="463648"/>
                </a:lnTo>
                <a:lnTo>
                  <a:pt x="7151" y="508552"/>
                </a:lnTo>
                <a:lnTo>
                  <a:pt x="1810" y="554580"/>
                </a:lnTo>
                <a:lnTo>
                  <a:pt x="0" y="601599"/>
                </a:lnTo>
                <a:lnTo>
                  <a:pt x="1810" y="648619"/>
                </a:lnTo>
                <a:lnTo>
                  <a:pt x="7151" y="694649"/>
                </a:lnTo>
                <a:lnTo>
                  <a:pt x="15890" y="739556"/>
                </a:lnTo>
                <a:lnTo>
                  <a:pt x="27893" y="783206"/>
                </a:lnTo>
                <a:lnTo>
                  <a:pt x="43025" y="825464"/>
                </a:lnTo>
                <a:lnTo>
                  <a:pt x="61154" y="866197"/>
                </a:lnTo>
                <a:lnTo>
                  <a:pt x="82145" y="905272"/>
                </a:lnTo>
                <a:lnTo>
                  <a:pt x="105865" y="942554"/>
                </a:lnTo>
                <a:lnTo>
                  <a:pt x="132180" y="977910"/>
                </a:lnTo>
                <a:lnTo>
                  <a:pt x="160956" y="1011207"/>
                </a:lnTo>
                <a:lnTo>
                  <a:pt x="192059" y="1042309"/>
                </a:lnTo>
                <a:lnTo>
                  <a:pt x="225355" y="1071085"/>
                </a:lnTo>
                <a:lnTo>
                  <a:pt x="260712" y="1097399"/>
                </a:lnTo>
                <a:lnTo>
                  <a:pt x="297994" y="1121118"/>
                </a:lnTo>
                <a:lnTo>
                  <a:pt x="337069" y="1142108"/>
                </a:lnTo>
                <a:lnTo>
                  <a:pt x="377802" y="1160237"/>
                </a:lnTo>
                <a:lnTo>
                  <a:pt x="420060" y="1175369"/>
                </a:lnTo>
                <a:lnTo>
                  <a:pt x="463708" y="1187371"/>
                </a:lnTo>
                <a:lnTo>
                  <a:pt x="508614" y="1196110"/>
                </a:lnTo>
                <a:lnTo>
                  <a:pt x="554643" y="1201451"/>
                </a:lnTo>
                <a:lnTo>
                  <a:pt x="601662" y="1203261"/>
                </a:lnTo>
                <a:lnTo>
                  <a:pt x="648675" y="1201451"/>
                </a:lnTo>
                <a:lnTo>
                  <a:pt x="694700" y="1196110"/>
                </a:lnTo>
                <a:lnTo>
                  <a:pt x="739603" y="1187371"/>
                </a:lnTo>
                <a:lnTo>
                  <a:pt x="783251" y="1175369"/>
                </a:lnTo>
                <a:lnTo>
                  <a:pt x="825510" y="1160237"/>
                </a:lnTo>
                <a:lnTo>
                  <a:pt x="866246" y="1142108"/>
                </a:lnTo>
                <a:lnTo>
                  <a:pt x="905324" y="1121118"/>
                </a:lnTo>
                <a:lnTo>
                  <a:pt x="942611" y="1097399"/>
                </a:lnTo>
                <a:lnTo>
                  <a:pt x="977972" y="1071085"/>
                </a:lnTo>
                <a:lnTo>
                  <a:pt x="1011275" y="1042309"/>
                </a:lnTo>
                <a:lnTo>
                  <a:pt x="1042384" y="1011207"/>
                </a:lnTo>
                <a:lnTo>
                  <a:pt x="1071167" y="977910"/>
                </a:lnTo>
                <a:lnTo>
                  <a:pt x="1097488" y="942554"/>
                </a:lnTo>
                <a:lnTo>
                  <a:pt x="1121214" y="905272"/>
                </a:lnTo>
                <a:lnTo>
                  <a:pt x="1142212" y="866197"/>
                </a:lnTo>
                <a:lnTo>
                  <a:pt x="1160346" y="825464"/>
                </a:lnTo>
                <a:lnTo>
                  <a:pt x="1175484" y="783206"/>
                </a:lnTo>
                <a:lnTo>
                  <a:pt x="1187491" y="739556"/>
                </a:lnTo>
                <a:lnTo>
                  <a:pt x="1196233" y="694649"/>
                </a:lnTo>
                <a:lnTo>
                  <a:pt x="1201577" y="648619"/>
                </a:lnTo>
                <a:lnTo>
                  <a:pt x="1203388" y="601599"/>
                </a:lnTo>
                <a:lnTo>
                  <a:pt x="1201577" y="554580"/>
                </a:lnTo>
                <a:lnTo>
                  <a:pt x="1196233" y="508552"/>
                </a:lnTo>
                <a:lnTo>
                  <a:pt x="1187491" y="463648"/>
                </a:lnTo>
                <a:lnTo>
                  <a:pt x="1175484" y="420002"/>
                </a:lnTo>
                <a:lnTo>
                  <a:pt x="1160346" y="377747"/>
                </a:lnTo>
                <a:lnTo>
                  <a:pt x="1142212" y="337018"/>
                </a:lnTo>
                <a:lnTo>
                  <a:pt x="1121214" y="297947"/>
                </a:lnTo>
                <a:lnTo>
                  <a:pt x="1097488" y="260669"/>
                </a:lnTo>
                <a:lnTo>
                  <a:pt x="1071167" y="225317"/>
                </a:lnTo>
                <a:lnTo>
                  <a:pt x="1042384" y="192025"/>
                </a:lnTo>
                <a:lnTo>
                  <a:pt x="1011275" y="160926"/>
                </a:lnTo>
                <a:lnTo>
                  <a:pt x="977972" y="132155"/>
                </a:lnTo>
                <a:lnTo>
                  <a:pt x="942611" y="105845"/>
                </a:lnTo>
                <a:lnTo>
                  <a:pt x="905324" y="82129"/>
                </a:lnTo>
                <a:lnTo>
                  <a:pt x="866246" y="61142"/>
                </a:lnTo>
                <a:lnTo>
                  <a:pt x="825510" y="43016"/>
                </a:lnTo>
                <a:lnTo>
                  <a:pt x="783251" y="27887"/>
                </a:lnTo>
                <a:lnTo>
                  <a:pt x="739603" y="15887"/>
                </a:lnTo>
                <a:lnTo>
                  <a:pt x="694700" y="7150"/>
                </a:lnTo>
                <a:lnTo>
                  <a:pt x="648675" y="1809"/>
                </a:lnTo>
                <a:lnTo>
                  <a:pt x="601662" y="0"/>
                </a:lnTo>
                <a:close/>
              </a:path>
            </a:pathLst>
          </a:custGeom>
          <a:solidFill>
            <a:srgbClr val="00C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42870" y="5543194"/>
            <a:ext cx="812292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70" dirty="0">
                <a:latin typeface="Microsoft Sans Serif"/>
                <a:cs typeface="Microsoft Sans Serif"/>
              </a:rPr>
              <a:t>«Информационные</a:t>
            </a:r>
            <a:r>
              <a:rPr sz="2400" spc="-75" dirty="0">
                <a:latin typeface="Microsoft Sans Serif"/>
                <a:cs typeface="Microsoft Sans Serif"/>
              </a:rPr>
              <a:t> </a:t>
            </a:r>
            <a:r>
              <a:rPr sz="2400" spc="-245" dirty="0">
                <a:latin typeface="Microsoft Sans Serif"/>
                <a:cs typeface="Microsoft Sans Serif"/>
              </a:rPr>
              <a:t>войны»</a:t>
            </a:r>
            <a:r>
              <a:rPr sz="2400" spc="-70" dirty="0">
                <a:latin typeface="Microsoft Sans Serif"/>
                <a:cs typeface="Microsoft Sans Serif"/>
              </a:rPr>
              <a:t> </a:t>
            </a:r>
            <a:r>
              <a:rPr sz="2400" spc="-229" dirty="0">
                <a:latin typeface="Microsoft Sans Serif"/>
                <a:cs typeface="Microsoft Sans Serif"/>
              </a:rPr>
              <a:t>ведутся</a:t>
            </a:r>
            <a:r>
              <a:rPr sz="2400" spc="-75" dirty="0">
                <a:latin typeface="Microsoft Sans Serif"/>
                <a:cs typeface="Microsoft Sans Serif"/>
              </a:rPr>
              <a:t> </a:t>
            </a:r>
            <a:r>
              <a:rPr sz="2400" spc="-275" dirty="0">
                <a:latin typeface="Microsoft Sans Serif"/>
                <a:cs typeface="Microsoft Sans Serif"/>
              </a:rPr>
              <a:t>за</a:t>
            </a:r>
            <a:r>
              <a:rPr sz="2400" spc="-75" dirty="0">
                <a:latin typeface="Microsoft Sans Serif"/>
                <a:cs typeface="Microsoft Sans Serif"/>
              </a:rPr>
              <a:t> </a:t>
            </a:r>
            <a:r>
              <a:rPr sz="2400" spc="-225" dirty="0">
                <a:latin typeface="Microsoft Sans Serif"/>
                <a:cs typeface="Microsoft Sans Serif"/>
              </a:rPr>
              <a:t>те</a:t>
            </a:r>
            <a:r>
              <a:rPr sz="2400" spc="-90" dirty="0">
                <a:latin typeface="Microsoft Sans Serif"/>
                <a:cs typeface="Microsoft Sans Serif"/>
              </a:rPr>
              <a:t> </a:t>
            </a:r>
            <a:r>
              <a:rPr sz="2400" spc="-275" dirty="0">
                <a:latin typeface="Microsoft Sans Serif"/>
                <a:cs typeface="Microsoft Sans Serif"/>
              </a:rPr>
              <a:t>жизненно</a:t>
            </a:r>
            <a:r>
              <a:rPr sz="2400" spc="-80" dirty="0">
                <a:latin typeface="Microsoft Sans Serif"/>
                <a:cs typeface="Microsoft Sans Serif"/>
              </a:rPr>
              <a:t> </a:t>
            </a:r>
            <a:r>
              <a:rPr sz="2400" spc="-265" dirty="0">
                <a:latin typeface="Microsoft Sans Serif"/>
                <a:cs typeface="Microsoft Sans Serif"/>
              </a:rPr>
              <a:t>важные</a:t>
            </a:r>
            <a:r>
              <a:rPr sz="2400" spc="-85" dirty="0">
                <a:latin typeface="Microsoft Sans Serif"/>
                <a:cs typeface="Microsoft Sans Serif"/>
              </a:rPr>
              <a:t> </a:t>
            </a:r>
            <a:r>
              <a:rPr sz="2400" spc="-240" dirty="0">
                <a:latin typeface="Microsoft Sans Serif"/>
                <a:cs typeface="Microsoft Sans Serif"/>
              </a:rPr>
              <a:t>смыслы,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400" spc="-260" dirty="0">
                <a:latin typeface="Microsoft Sans Serif"/>
                <a:cs typeface="Microsoft Sans Serif"/>
              </a:rPr>
              <a:t>которые</a:t>
            </a:r>
            <a:r>
              <a:rPr sz="2400" spc="-85" dirty="0">
                <a:latin typeface="Microsoft Sans Serif"/>
                <a:cs typeface="Microsoft Sans Serif"/>
              </a:rPr>
              <a:t> </a:t>
            </a:r>
            <a:r>
              <a:rPr sz="2400" spc="-250" dirty="0">
                <a:latin typeface="Microsoft Sans Serif"/>
                <a:cs typeface="Microsoft Sans Serif"/>
              </a:rPr>
              <a:t>обеспечивают</a:t>
            </a:r>
            <a:r>
              <a:rPr sz="2400" spc="-50" dirty="0">
                <a:latin typeface="Microsoft Sans Serif"/>
                <a:cs typeface="Microsoft Sans Serif"/>
              </a:rPr>
              <a:t> </a:t>
            </a:r>
            <a:r>
              <a:rPr sz="2400" spc="-250" dirty="0">
                <a:latin typeface="Microsoft Sans Serif"/>
                <a:cs typeface="Microsoft Sans Serif"/>
              </a:rPr>
              <a:t>духовную</a:t>
            </a:r>
            <a:r>
              <a:rPr sz="2400" spc="-75" dirty="0">
                <a:latin typeface="Microsoft Sans Serif"/>
                <a:cs typeface="Microsoft Sans Serif"/>
              </a:rPr>
              <a:t> </a:t>
            </a:r>
            <a:r>
              <a:rPr sz="2400" spc="-260" dirty="0">
                <a:latin typeface="Microsoft Sans Serif"/>
                <a:cs typeface="Microsoft Sans Serif"/>
              </a:rPr>
              <a:t>самоорганизацию</a:t>
            </a:r>
            <a:r>
              <a:rPr sz="2400" spc="-60" dirty="0">
                <a:latin typeface="Microsoft Sans Serif"/>
                <a:cs typeface="Microsoft Sans Serif"/>
              </a:rPr>
              <a:t> </a:t>
            </a:r>
            <a:r>
              <a:rPr sz="2400" spc="-250" dirty="0">
                <a:latin typeface="Microsoft Sans Serif"/>
                <a:cs typeface="Microsoft Sans Serif"/>
              </a:rPr>
              <a:t>общества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752012" y="0"/>
            <a:ext cx="2466975" cy="2440305"/>
            <a:chOff x="9752012" y="0"/>
            <a:chExt cx="2466975" cy="2440305"/>
          </a:xfrm>
        </p:grpSpPr>
        <p:pic>
          <p:nvPicPr>
            <p:cNvPr id="5" name="object 5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28351" y="423926"/>
              <a:ext cx="1317625" cy="131914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779000" y="0"/>
              <a:ext cx="2413000" cy="2386330"/>
            </a:xfrm>
            <a:custGeom>
              <a:avLst/>
              <a:gdLst/>
              <a:ahLst/>
              <a:cxnLst/>
              <a:rect l="l" t="t" r="r" b="b"/>
              <a:pathLst>
                <a:path w="2413000" h="2386330">
                  <a:moveTo>
                    <a:pt x="0" y="687451"/>
                  </a:moveTo>
                  <a:lnTo>
                    <a:pt x="675" y="639087"/>
                  </a:lnTo>
                  <a:lnTo>
                    <a:pt x="2688" y="591058"/>
                  </a:lnTo>
                  <a:lnTo>
                    <a:pt x="6023" y="543382"/>
                  </a:lnTo>
                  <a:lnTo>
                    <a:pt x="10659" y="496077"/>
                  </a:lnTo>
                  <a:lnTo>
                    <a:pt x="16581" y="449160"/>
                  </a:lnTo>
                  <a:lnTo>
                    <a:pt x="23769" y="402650"/>
                  </a:lnTo>
                  <a:lnTo>
                    <a:pt x="32206" y="356564"/>
                  </a:lnTo>
                  <a:lnTo>
                    <a:pt x="41874" y="310921"/>
                  </a:lnTo>
                  <a:lnTo>
                    <a:pt x="52755" y="265738"/>
                  </a:lnTo>
                  <a:lnTo>
                    <a:pt x="64831" y="221033"/>
                  </a:lnTo>
                  <a:lnTo>
                    <a:pt x="78085" y="176824"/>
                  </a:lnTo>
                  <a:lnTo>
                    <a:pt x="92497" y="133129"/>
                  </a:lnTo>
                  <a:lnTo>
                    <a:pt x="108051" y="89966"/>
                  </a:lnTo>
                  <a:lnTo>
                    <a:pt x="124728" y="47353"/>
                  </a:lnTo>
                  <a:lnTo>
                    <a:pt x="142511" y="5308"/>
                  </a:lnTo>
                  <a:lnTo>
                    <a:pt x="144927" y="0"/>
                  </a:lnTo>
                </a:path>
                <a:path w="2413000" h="2386330">
                  <a:moveTo>
                    <a:pt x="2413000" y="2228873"/>
                  </a:moveTo>
                  <a:lnTo>
                    <a:pt x="2338722" y="2261330"/>
                  </a:lnTo>
                  <a:lnTo>
                    <a:pt x="2296109" y="2278009"/>
                  </a:lnTo>
                  <a:lnTo>
                    <a:pt x="2252946" y="2293565"/>
                  </a:lnTo>
                  <a:lnTo>
                    <a:pt x="2209251" y="2307979"/>
                  </a:lnTo>
                  <a:lnTo>
                    <a:pt x="2165042" y="2321234"/>
                  </a:lnTo>
                  <a:lnTo>
                    <a:pt x="2120337" y="2333312"/>
                  </a:lnTo>
                  <a:lnTo>
                    <a:pt x="2075154" y="2344195"/>
                  </a:lnTo>
                  <a:lnTo>
                    <a:pt x="2029511" y="2353864"/>
                  </a:lnTo>
                  <a:lnTo>
                    <a:pt x="1983425" y="2362302"/>
                  </a:lnTo>
                  <a:lnTo>
                    <a:pt x="1936915" y="2369492"/>
                  </a:lnTo>
                  <a:lnTo>
                    <a:pt x="1889998" y="2375414"/>
                  </a:lnTo>
                  <a:lnTo>
                    <a:pt x="1842693" y="2380051"/>
                  </a:lnTo>
                  <a:lnTo>
                    <a:pt x="1795017" y="2383386"/>
                  </a:lnTo>
                  <a:lnTo>
                    <a:pt x="1746988" y="2385400"/>
                  </a:lnTo>
                  <a:lnTo>
                    <a:pt x="1698625" y="2386076"/>
                  </a:lnTo>
                  <a:lnTo>
                    <a:pt x="1650261" y="2385400"/>
                  </a:lnTo>
                  <a:lnTo>
                    <a:pt x="1602232" y="2383386"/>
                  </a:lnTo>
                  <a:lnTo>
                    <a:pt x="1554556" y="2380051"/>
                  </a:lnTo>
                  <a:lnTo>
                    <a:pt x="1507251" y="2375414"/>
                  </a:lnTo>
                  <a:lnTo>
                    <a:pt x="1460334" y="2369492"/>
                  </a:lnTo>
                  <a:lnTo>
                    <a:pt x="1413824" y="2362302"/>
                  </a:lnTo>
                  <a:lnTo>
                    <a:pt x="1367738" y="2353864"/>
                  </a:lnTo>
                  <a:lnTo>
                    <a:pt x="1322095" y="2344195"/>
                  </a:lnTo>
                  <a:lnTo>
                    <a:pt x="1276912" y="2333312"/>
                  </a:lnTo>
                  <a:lnTo>
                    <a:pt x="1232207" y="2321234"/>
                  </a:lnTo>
                  <a:lnTo>
                    <a:pt x="1187998" y="2307979"/>
                  </a:lnTo>
                  <a:lnTo>
                    <a:pt x="1144303" y="2293565"/>
                  </a:lnTo>
                  <a:lnTo>
                    <a:pt x="1101140" y="2278009"/>
                  </a:lnTo>
                  <a:lnTo>
                    <a:pt x="1058527" y="2261330"/>
                  </a:lnTo>
                  <a:lnTo>
                    <a:pt x="1016482" y="2243545"/>
                  </a:lnTo>
                  <a:lnTo>
                    <a:pt x="975023" y="2224673"/>
                  </a:lnTo>
                  <a:lnTo>
                    <a:pt x="934167" y="2204731"/>
                  </a:lnTo>
                  <a:lnTo>
                    <a:pt x="893933" y="2183737"/>
                  </a:lnTo>
                  <a:lnTo>
                    <a:pt x="854338" y="2161710"/>
                  </a:lnTo>
                  <a:lnTo>
                    <a:pt x="815401" y="2138666"/>
                  </a:lnTo>
                  <a:lnTo>
                    <a:pt x="777139" y="2114625"/>
                  </a:lnTo>
                  <a:lnTo>
                    <a:pt x="739570" y="2089604"/>
                  </a:lnTo>
                  <a:lnTo>
                    <a:pt x="702713" y="2063620"/>
                  </a:lnTo>
                  <a:lnTo>
                    <a:pt x="666584" y="2036693"/>
                  </a:lnTo>
                  <a:lnTo>
                    <a:pt x="631203" y="2008839"/>
                  </a:lnTo>
                  <a:lnTo>
                    <a:pt x="596587" y="1980077"/>
                  </a:lnTo>
                  <a:lnTo>
                    <a:pt x="562753" y="1950425"/>
                  </a:lnTo>
                  <a:lnTo>
                    <a:pt x="529720" y="1919900"/>
                  </a:lnTo>
                  <a:lnTo>
                    <a:pt x="497506" y="1888521"/>
                  </a:lnTo>
                  <a:lnTo>
                    <a:pt x="466129" y="1856306"/>
                  </a:lnTo>
                  <a:lnTo>
                    <a:pt x="435606" y="1823271"/>
                  </a:lnTo>
                  <a:lnTo>
                    <a:pt x="405955" y="1789437"/>
                  </a:lnTo>
                  <a:lnTo>
                    <a:pt x="377196" y="1754819"/>
                  </a:lnTo>
                  <a:lnTo>
                    <a:pt x="349344" y="1719437"/>
                  </a:lnTo>
                  <a:lnTo>
                    <a:pt x="322418" y="1683307"/>
                  </a:lnTo>
                  <a:lnTo>
                    <a:pt x="296437" y="1646449"/>
                  </a:lnTo>
                  <a:lnTo>
                    <a:pt x="271418" y="1608880"/>
                  </a:lnTo>
                  <a:lnTo>
                    <a:pt x="247379" y="1570618"/>
                  </a:lnTo>
                  <a:lnTo>
                    <a:pt x="224338" y="1531680"/>
                  </a:lnTo>
                  <a:lnTo>
                    <a:pt x="202312" y="1492086"/>
                  </a:lnTo>
                  <a:lnTo>
                    <a:pt x="181321" y="1451852"/>
                  </a:lnTo>
                  <a:lnTo>
                    <a:pt x="161381" y="1410997"/>
                  </a:lnTo>
                  <a:lnTo>
                    <a:pt x="142511" y="1369539"/>
                  </a:lnTo>
                  <a:lnTo>
                    <a:pt x="124728" y="1327495"/>
                  </a:lnTo>
                  <a:lnTo>
                    <a:pt x="108051" y="1284883"/>
                  </a:lnTo>
                  <a:lnTo>
                    <a:pt x="92497" y="1241722"/>
                  </a:lnTo>
                  <a:lnTo>
                    <a:pt x="78085" y="1198030"/>
                  </a:lnTo>
                  <a:lnTo>
                    <a:pt x="64831" y="1153823"/>
                  </a:lnTo>
                  <a:lnTo>
                    <a:pt x="52755" y="1109121"/>
                  </a:lnTo>
                  <a:lnTo>
                    <a:pt x="41874" y="1063941"/>
                  </a:lnTo>
                  <a:lnTo>
                    <a:pt x="32206" y="1018301"/>
                  </a:lnTo>
                  <a:lnTo>
                    <a:pt x="23769" y="972219"/>
                  </a:lnTo>
                  <a:lnTo>
                    <a:pt x="16581" y="925713"/>
                  </a:lnTo>
                  <a:lnTo>
                    <a:pt x="10659" y="878801"/>
                  </a:lnTo>
                  <a:lnTo>
                    <a:pt x="6023" y="831501"/>
                  </a:lnTo>
                  <a:lnTo>
                    <a:pt x="2688" y="783830"/>
                  </a:lnTo>
                  <a:lnTo>
                    <a:pt x="675" y="735808"/>
                  </a:lnTo>
                  <a:lnTo>
                    <a:pt x="0" y="687451"/>
                  </a:lnTo>
                </a:path>
              </a:pathLst>
            </a:custGeom>
            <a:ln w="53975">
              <a:solidFill>
                <a:srgbClr val="66CC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094992" y="990727"/>
            <a:ext cx="45091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Microsoft Sans Serif"/>
                <a:cs typeface="Microsoft Sans Serif"/>
              </a:rPr>
              <a:t>Что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35" dirty="0">
                <a:latin typeface="Microsoft Sans Serif"/>
                <a:cs typeface="Microsoft Sans Serif"/>
              </a:rPr>
              <a:t>такое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«война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55" dirty="0">
                <a:latin typeface="Microsoft Sans Serif"/>
                <a:cs typeface="Microsoft Sans Serif"/>
              </a:rPr>
              <a:t>за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историю»?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41347" y="2210180"/>
            <a:ext cx="6503670" cy="72072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2600"/>
              </a:lnSpc>
              <a:spcBef>
                <a:spcPts val="420"/>
              </a:spcBef>
            </a:pPr>
            <a:r>
              <a:rPr sz="2400" spc="-70" dirty="0">
                <a:latin typeface="Microsoft Sans Serif"/>
                <a:cs typeface="Microsoft Sans Serif"/>
              </a:rPr>
              <a:t>Какие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примеры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вольного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трактования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фактов </a:t>
            </a:r>
            <a:r>
              <a:rPr sz="2400" spc="-62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(мифотворчества)</a:t>
            </a:r>
            <a:r>
              <a:rPr sz="2400" dirty="0">
                <a:latin typeface="Microsoft Sans Serif"/>
                <a:cs typeface="Microsoft Sans Serif"/>
              </a:rPr>
              <a:t> вы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50" dirty="0">
                <a:latin typeface="Microsoft Sans Serif"/>
                <a:cs typeface="Microsoft Sans Serif"/>
              </a:rPr>
              <a:t>можете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привести?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41347" y="3683889"/>
            <a:ext cx="751395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20" dirty="0">
                <a:latin typeface="Microsoft Sans Serif"/>
                <a:cs typeface="Microsoft Sans Serif"/>
              </a:rPr>
              <a:t>Хотите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spc="10" dirty="0">
                <a:latin typeface="Microsoft Sans Serif"/>
                <a:cs typeface="Microsoft Sans Serif"/>
              </a:rPr>
              <a:t>ли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вы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стать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40" dirty="0">
                <a:latin typeface="Microsoft Sans Serif"/>
                <a:cs typeface="Microsoft Sans Serif"/>
              </a:rPr>
              <a:t>объектом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в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«войне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55" dirty="0">
                <a:latin typeface="Microsoft Sans Serif"/>
                <a:cs typeface="Microsoft Sans Serif"/>
              </a:rPr>
              <a:t>за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историю»? </a:t>
            </a:r>
            <a:r>
              <a:rPr sz="2400" spc="-625" dirty="0">
                <a:latin typeface="Microsoft Sans Serif"/>
                <a:cs typeface="Microsoft Sans Serif"/>
              </a:rPr>
              <a:t> </a:t>
            </a:r>
            <a:r>
              <a:rPr sz="2400" spc="-45" dirty="0">
                <a:latin typeface="Microsoft Sans Serif"/>
                <a:cs typeface="Microsoft Sans Serif"/>
              </a:rPr>
              <a:t>Возможно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10" dirty="0">
                <a:latin typeface="Microsoft Sans Serif"/>
                <a:cs typeface="Microsoft Sans Serif"/>
              </a:rPr>
              <a:t>ли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это?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Почему?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3419" y="5417616"/>
            <a:ext cx="23749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latin typeface="Microsoft Sans Serif"/>
                <a:cs typeface="Microsoft Sans Serif"/>
              </a:rPr>
              <a:t>!</a:t>
            </a:r>
            <a:endParaRPr sz="60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23887" y="555625"/>
            <a:ext cx="1203960" cy="1205230"/>
          </a:xfrm>
          <a:custGeom>
            <a:avLst/>
            <a:gdLst/>
            <a:ahLst/>
            <a:cxnLst/>
            <a:rect l="l" t="t" r="r" b="b"/>
            <a:pathLst>
              <a:path w="1203960" h="1205230">
                <a:moveTo>
                  <a:pt x="601662" y="0"/>
                </a:moveTo>
                <a:lnTo>
                  <a:pt x="554643" y="1812"/>
                </a:lnTo>
                <a:lnTo>
                  <a:pt x="508614" y="7161"/>
                </a:lnTo>
                <a:lnTo>
                  <a:pt x="463708" y="15912"/>
                </a:lnTo>
                <a:lnTo>
                  <a:pt x="420060" y="27931"/>
                </a:lnTo>
                <a:lnTo>
                  <a:pt x="377802" y="43084"/>
                </a:lnTo>
                <a:lnTo>
                  <a:pt x="337069" y="61238"/>
                </a:lnTo>
                <a:lnTo>
                  <a:pt x="297994" y="82258"/>
                </a:lnTo>
                <a:lnTo>
                  <a:pt x="260712" y="106010"/>
                </a:lnTo>
                <a:lnTo>
                  <a:pt x="225355" y="132361"/>
                </a:lnTo>
                <a:lnTo>
                  <a:pt x="192059" y="161176"/>
                </a:lnTo>
                <a:lnTo>
                  <a:pt x="160956" y="192322"/>
                </a:lnTo>
                <a:lnTo>
                  <a:pt x="132180" y="225664"/>
                </a:lnTo>
                <a:lnTo>
                  <a:pt x="105865" y="261069"/>
                </a:lnTo>
                <a:lnTo>
                  <a:pt x="82145" y="298402"/>
                </a:lnTo>
                <a:lnTo>
                  <a:pt x="61154" y="337531"/>
                </a:lnTo>
                <a:lnTo>
                  <a:pt x="43025" y="378320"/>
                </a:lnTo>
                <a:lnTo>
                  <a:pt x="27893" y="420635"/>
                </a:lnTo>
                <a:lnTo>
                  <a:pt x="15890" y="464344"/>
                </a:lnTo>
                <a:lnTo>
                  <a:pt x="7151" y="509312"/>
                </a:lnTo>
                <a:lnTo>
                  <a:pt x="1810" y="555404"/>
                </a:lnTo>
                <a:lnTo>
                  <a:pt x="0" y="602488"/>
                </a:lnTo>
                <a:lnTo>
                  <a:pt x="1810" y="649571"/>
                </a:lnTo>
                <a:lnTo>
                  <a:pt x="7151" y="695663"/>
                </a:lnTo>
                <a:lnTo>
                  <a:pt x="15890" y="740631"/>
                </a:lnTo>
                <a:lnTo>
                  <a:pt x="27893" y="784340"/>
                </a:lnTo>
                <a:lnTo>
                  <a:pt x="43025" y="826655"/>
                </a:lnTo>
                <a:lnTo>
                  <a:pt x="61154" y="867444"/>
                </a:lnTo>
                <a:lnTo>
                  <a:pt x="82145" y="906573"/>
                </a:lnTo>
                <a:lnTo>
                  <a:pt x="105865" y="943906"/>
                </a:lnTo>
                <a:lnTo>
                  <a:pt x="132180" y="979311"/>
                </a:lnTo>
                <a:lnTo>
                  <a:pt x="160956" y="1012653"/>
                </a:lnTo>
                <a:lnTo>
                  <a:pt x="192059" y="1043799"/>
                </a:lnTo>
                <a:lnTo>
                  <a:pt x="225355" y="1072614"/>
                </a:lnTo>
                <a:lnTo>
                  <a:pt x="260712" y="1098965"/>
                </a:lnTo>
                <a:lnTo>
                  <a:pt x="297994" y="1122717"/>
                </a:lnTo>
                <a:lnTo>
                  <a:pt x="337069" y="1143737"/>
                </a:lnTo>
                <a:lnTo>
                  <a:pt x="377802" y="1161891"/>
                </a:lnTo>
                <a:lnTo>
                  <a:pt x="420060" y="1177044"/>
                </a:lnTo>
                <a:lnTo>
                  <a:pt x="463708" y="1189063"/>
                </a:lnTo>
                <a:lnTo>
                  <a:pt x="508614" y="1197814"/>
                </a:lnTo>
                <a:lnTo>
                  <a:pt x="554643" y="1203163"/>
                </a:lnTo>
                <a:lnTo>
                  <a:pt x="601662" y="1204976"/>
                </a:lnTo>
                <a:lnTo>
                  <a:pt x="648675" y="1203163"/>
                </a:lnTo>
                <a:lnTo>
                  <a:pt x="694700" y="1197814"/>
                </a:lnTo>
                <a:lnTo>
                  <a:pt x="739603" y="1189063"/>
                </a:lnTo>
                <a:lnTo>
                  <a:pt x="783251" y="1177044"/>
                </a:lnTo>
                <a:lnTo>
                  <a:pt x="825510" y="1161891"/>
                </a:lnTo>
                <a:lnTo>
                  <a:pt x="866246" y="1143737"/>
                </a:lnTo>
                <a:lnTo>
                  <a:pt x="905324" y="1122717"/>
                </a:lnTo>
                <a:lnTo>
                  <a:pt x="942611" y="1098965"/>
                </a:lnTo>
                <a:lnTo>
                  <a:pt x="977972" y="1072614"/>
                </a:lnTo>
                <a:lnTo>
                  <a:pt x="1011275" y="1043799"/>
                </a:lnTo>
                <a:lnTo>
                  <a:pt x="1042384" y="1012653"/>
                </a:lnTo>
                <a:lnTo>
                  <a:pt x="1071167" y="979311"/>
                </a:lnTo>
                <a:lnTo>
                  <a:pt x="1097488" y="943906"/>
                </a:lnTo>
                <a:lnTo>
                  <a:pt x="1121214" y="906573"/>
                </a:lnTo>
                <a:lnTo>
                  <a:pt x="1142212" y="867444"/>
                </a:lnTo>
                <a:lnTo>
                  <a:pt x="1160346" y="826655"/>
                </a:lnTo>
                <a:lnTo>
                  <a:pt x="1175484" y="784340"/>
                </a:lnTo>
                <a:lnTo>
                  <a:pt x="1187491" y="740631"/>
                </a:lnTo>
                <a:lnTo>
                  <a:pt x="1196233" y="695663"/>
                </a:lnTo>
                <a:lnTo>
                  <a:pt x="1201577" y="649571"/>
                </a:lnTo>
                <a:lnTo>
                  <a:pt x="1203388" y="602488"/>
                </a:lnTo>
                <a:lnTo>
                  <a:pt x="1201577" y="555404"/>
                </a:lnTo>
                <a:lnTo>
                  <a:pt x="1196233" y="509312"/>
                </a:lnTo>
                <a:lnTo>
                  <a:pt x="1187491" y="464344"/>
                </a:lnTo>
                <a:lnTo>
                  <a:pt x="1175484" y="420635"/>
                </a:lnTo>
                <a:lnTo>
                  <a:pt x="1160346" y="378320"/>
                </a:lnTo>
                <a:lnTo>
                  <a:pt x="1142212" y="337531"/>
                </a:lnTo>
                <a:lnTo>
                  <a:pt x="1121214" y="298402"/>
                </a:lnTo>
                <a:lnTo>
                  <a:pt x="1097488" y="261069"/>
                </a:lnTo>
                <a:lnTo>
                  <a:pt x="1071167" y="225664"/>
                </a:lnTo>
                <a:lnTo>
                  <a:pt x="1042384" y="192322"/>
                </a:lnTo>
                <a:lnTo>
                  <a:pt x="1011275" y="161176"/>
                </a:lnTo>
                <a:lnTo>
                  <a:pt x="977972" y="132361"/>
                </a:lnTo>
                <a:lnTo>
                  <a:pt x="942611" y="106010"/>
                </a:lnTo>
                <a:lnTo>
                  <a:pt x="905324" y="82258"/>
                </a:lnTo>
                <a:lnTo>
                  <a:pt x="866246" y="61238"/>
                </a:lnTo>
                <a:lnTo>
                  <a:pt x="825510" y="43084"/>
                </a:lnTo>
                <a:lnTo>
                  <a:pt x="783251" y="27931"/>
                </a:lnTo>
                <a:lnTo>
                  <a:pt x="739603" y="15912"/>
                </a:lnTo>
                <a:lnTo>
                  <a:pt x="694700" y="7161"/>
                </a:lnTo>
                <a:lnTo>
                  <a:pt x="648675" y="1812"/>
                </a:lnTo>
                <a:lnTo>
                  <a:pt x="601662" y="0"/>
                </a:lnTo>
                <a:close/>
              </a:path>
            </a:pathLst>
          </a:custGeom>
          <a:solidFill>
            <a:srgbClr val="66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98016" y="641426"/>
            <a:ext cx="44958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solidFill>
                  <a:srgbClr val="000000"/>
                </a:solidFill>
              </a:rPr>
              <a:t>?</a:t>
            </a:r>
            <a:endParaRPr sz="6000"/>
          </a:p>
        </p:txBody>
      </p:sp>
      <p:sp>
        <p:nvSpPr>
          <p:cNvPr id="13" name="object 13"/>
          <p:cNvSpPr/>
          <p:nvPr/>
        </p:nvSpPr>
        <p:spPr>
          <a:xfrm>
            <a:off x="623887" y="1997075"/>
            <a:ext cx="1203960" cy="1203325"/>
          </a:xfrm>
          <a:custGeom>
            <a:avLst/>
            <a:gdLst/>
            <a:ahLst/>
            <a:cxnLst/>
            <a:rect l="l" t="t" r="r" b="b"/>
            <a:pathLst>
              <a:path w="1203960" h="1203325">
                <a:moveTo>
                  <a:pt x="601662" y="0"/>
                </a:moveTo>
                <a:lnTo>
                  <a:pt x="554643" y="1810"/>
                </a:lnTo>
                <a:lnTo>
                  <a:pt x="508614" y="7151"/>
                </a:lnTo>
                <a:lnTo>
                  <a:pt x="463708" y="15890"/>
                </a:lnTo>
                <a:lnTo>
                  <a:pt x="420060" y="27892"/>
                </a:lnTo>
                <a:lnTo>
                  <a:pt x="377802" y="43025"/>
                </a:lnTo>
                <a:lnTo>
                  <a:pt x="337069" y="61154"/>
                </a:lnTo>
                <a:lnTo>
                  <a:pt x="297994" y="82145"/>
                </a:lnTo>
                <a:lnTo>
                  <a:pt x="260712" y="105865"/>
                </a:lnTo>
                <a:lnTo>
                  <a:pt x="225355" y="132181"/>
                </a:lnTo>
                <a:lnTo>
                  <a:pt x="192059" y="160958"/>
                </a:lnTo>
                <a:lnTo>
                  <a:pt x="160956" y="192063"/>
                </a:lnTo>
                <a:lnTo>
                  <a:pt x="132180" y="225362"/>
                </a:lnTo>
                <a:lnTo>
                  <a:pt x="105865" y="260721"/>
                </a:lnTo>
                <a:lnTo>
                  <a:pt x="82145" y="298007"/>
                </a:lnTo>
                <a:lnTo>
                  <a:pt x="61154" y="337086"/>
                </a:lnTo>
                <a:lnTo>
                  <a:pt x="43025" y="377825"/>
                </a:lnTo>
                <a:lnTo>
                  <a:pt x="27893" y="420089"/>
                </a:lnTo>
                <a:lnTo>
                  <a:pt x="15890" y="463744"/>
                </a:lnTo>
                <a:lnTo>
                  <a:pt x="7151" y="508658"/>
                </a:lnTo>
                <a:lnTo>
                  <a:pt x="1810" y="554696"/>
                </a:lnTo>
                <a:lnTo>
                  <a:pt x="0" y="601726"/>
                </a:lnTo>
                <a:lnTo>
                  <a:pt x="1810" y="648737"/>
                </a:lnTo>
                <a:lnTo>
                  <a:pt x="7151" y="694760"/>
                </a:lnTo>
                <a:lnTo>
                  <a:pt x="15890" y="739660"/>
                </a:lnTo>
                <a:lnTo>
                  <a:pt x="27893" y="783303"/>
                </a:lnTo>
                <a:lnTo>
                  <a:pt x="43025" y="825555"/>
                </a:lnTo>
                <a:lnTo>
                  <a:pt x="61154" y="866284"/>
                </a:lnTo>
                <a:lnTo>
                  <a:pt x="82145" y="905354"/>
                </a:lnTo>
                <a:lnTo>
                  <a:pt x="105865" y="942633"/>
                </a:lnTo>
                <a:lnTo>
                  <a:pt x="132180" y="977986"/>
                </a:lnTo>
                <a:lnTo>
                  <a:pt x="160956" y="1011279"/>
                </a:lnTo>
                <a:lnTo>
                  <a:pt x="192059" y="1042380"/>
                </a:lnTo>
                <a:lnTo>
                  <a:pt x="225355" y="1071153"/>
                </a:lnTo>
                <a:lnTo>
                  <a:pt x="260712" y="1097466"/>
                </a:lnTo>
                <a:lnTo>
                  <a:pt x="297994" y="1121184"/>
                </a:lnTo>
                <a:lnTo>
                  <a:pt x="337069" y="1142173"/>
                </a:lnTo>
                <a:lnTo>
                  <a:pt x="377802" y="1160301"/>
                </a:lnTo>
                <a:lnTo>
                  <a:pt x="420060" y="1175433"/>
                </a:lnTo>
                <a:lnTo>
                  <a:pt x="463708" y="1187435"/>
                </a:lnTo>
                <a:lnTo>
                  <a:pt x="508614" y="1196173"/>
                </a:lnTo>
                <a:lnTo>
                  <a:pt x="554643" y="1201514"/>
                </a:lnTo>
                <a:lnTo>
                  <a:pt x="601662" y="1203325"/>
                </a:lnTo>
                <a:lnTo>
                  <a:pt x="648675" y="1201514"/>
                </a:lnTo>
                <a:lnTo>
                  <a:pt x="694700" y="1196173"/>
                </a:lnTo>
                <a:lnTo>
                  <a:pt x="739603" y="1187435"/>
                </a:lnTo>
                <a:lnTo>
                  <a:pt x="783251" y="1175433"/>
                </a:lnTo>
                <a:lnTo>
                  <a:pt x="825510" y="1160301"/>
                </a:lnTo>
                <a:lnTo>
                  <a:pt x="866246" y="1142173"/>
                </a:lnTo>
                <a:lnTo>
                  <a:pt x="905324" y="1121184"/>
                </a:lnTo>
                <a:lnTo>
                  <a:pt x="942611" y="1097466"/>
                </a:lnTo>
                <a:lnTo>
                  <a:pt x="977972" y="1071153"/>
                </a:lnTo>
                <a:lnTo>
                  <a:pt x="1011275" y="1042380"/>
                </a:lnTo>
                <a:lnTo>
                  <a:pt x="1042384" y="1011279"/>
                </a:lnTo>
                <a:lnTo>
                  <a:pt x="1071167" y="977986"/>
                </a:lnTo>
                <a:lnTo>
                  <a:pt x="1097488" y="942633"/>
                </a:lnTo>
                <a:lnTo>
                  <a:pt x="1121214" y="905354"/>
                </a:lnTo>
                <a:lnTo>
                  <a:pt x="1142212" y="866284"/>
                </a:lnTo>
                <a:lnTo>
                  <a:pt x="1160346" y="825555"/>
                </a:lnTo>
                <a:lnTo>
                  <a:pt x="1175484" y="783303"/>
                </a:lnTo>
                <a:lnTo>
                  <a:pt x="1187491" y="739660"/>
                </a:lnTo>
                <a:lnTo>
                  <a:pt x="1196233" y="694760"/>
                </a:lnTo>
                <a:lnTo>
                  <a:pt x="1201577" y="648737"/>
                </a:lnTo>
                <a:lnTo>
                  <a:pt x="1203388" y="601726"/>
                </a:lnTo>
                <a:lnTo>
                  <a:pt x="1201577" y="554696"/>
                </a:lnTo>
                <a:lnTo>
                  <a:pt x="1196233" y="508658"/>
                </a:lnTo>
                <a:lnTo>
                  <a:pt x="1187491" y="463744"/>
                </a:lnTo>
                <a:lnTo>
                  <a:pt x="1175484" y="420089"/>
                </a:lnTo>
                <a:lnTo>
                  <a:pt x="1160346" y="377825"/>
                </a:lnTo>
                <a:lnTo>
                  <a:pt x="1142212" y="337086"/>
                </a:lnTo>
                <a:lnTo>
                  <a:pt x="1121214" y="298007"/>
                </a:lnTo>
                <a:lnTo>
                  <a:pt x="1097488" y="260721"/>
                </a:lnTo>
                <a:lnTo>
                  <a:pt x="1071167" y="225362"/>
                </a:lnTo>
                <a:lnTo>
                  <a:pt x="1042384" y="192063"/>
                </a:lnTo>
                <a:lnTo>
                  <a:pt x="1011275" y="160958"/>
                </a:lnTo>
                <a:lnTo>
                  <a:pt x="977972" y="132181"/>
                </a:lnTo>
                <a:lnTo>
                  <a:pt x="942611" y="105865"/>
                </a:lnTo>
                <a:lnTo>
                  <a:pt x="905324" y="82145"/>
                </a:lnTo>
                <a:lnTo>
                  <a:pt x="866246" y="61154"/>
                </a:lnTo>
                <a:lnTo>
                  <a:pt x="825510" y="43025"/>
                </a:lnTo>
                <a:lnTo>
                  <a:pt x="783251" y="27892"/>
                </a:lnTo>
                <a:lnTo>
                  <a:pt x="739603" y="15890"/>
                </a:lnTo>
                <a:lnTo>
                  <a:pt x="694700" y="7151"/>
                </a:lnTo>
                <a:lnTo>
                  <a:pt x="648675" y="1810"/>
                </a:lnTo>
                <a:lnTo>
                  <a:pt x="601662" y="0"/>
                </a:lnTo>
                <a:close/>
              </a:path>
            </a:pathLst>
          </a:custGeom>
          <a:solidFill>
            <a:srgbClr val="66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3887" y="3432175"/>
            <a:ext cx="1203960" cy="1203325"/>
          </a:xfrm>
          <a:custGeom>
            <a:avLst/>
            <a:gdLst/>
            <a:ahLst/>
            <a:cxnLst/>
            <a:rect l="l" t="t" r="r" b="b"/>
            <a:pathLst>
              <a:path w="1203960" h="1203325">
                <a:moveTo>
                  <a:pt x="601662" y="0"/>
                </a:moveTo>
                <a:lnTo>
                  <a:pt x="554643" y="1810"/>
                </a:lnTo>
                <a:lnTo>
                  <a:pt x="508614" y="7151"/>
                </a:lnTo>
                <a:lnTo>
                  <a:pt x="463708" y="15890"/>
                </a:lnTo>
                <a:lnTo>
                  <a:pt x="420060" y="27892"/>
                </a:lnTo>
                <a:lnTo>
                  <a:pt x="377802" y="43025"/>
                </a:lnTo>
                <a:lnTo>
                  <a:pt x="337069" y="61154"/>
                </a:lnTo>
                <a:lnTo>
                  <a:pt x="297994" y="82145"/>
                </a:lnTo>
                <a:lnTo>
                  <a:pt x="260712" y="105865"/>
                </a:lnTo>
                <a:lnTo>
                  <a:pt x="225355" y="132181"/>
                </a:lnTo>
                <a:lnTo>
                  <a:pt x="192059" y="160958"/>
                </a:lnTo>
                <a:lnTo>
                  <a:pt x="160956" y="192063"/>
                </a:lnTo>
                <a:lnTo>
                  <a:pt x="132180" y="225362"/>
                </a:lnTo>
                <a:lnTo>
                  <a:pt x="105865" y="260721"/>
                </a:lnTo>
                <a:lnTo>
                  <a:pt x="82145" y="298007"/>
                </a:lnTo>
                <a:lnTo>
                  <a:pt x="61154" y="337086"/>
                </a:lnTo>
                <a:lnTo>
                  <a:pt x="43025" y="377825"/>
                </a:lnTo>
                <a:lnTo>
                  <a:pt x="27893" y="420089"/>
                </a:lnTo>
                <a:lnTo>
                  <a:pt x="15890" y="463744"/>
                </a:lnTo>
                <a:lnTo>
                  <a:pt x="7151" y="508658"/>
                </a:lnTo>
                <a:lnTo>
                  <a:pt x="1810" y="554696"/>
                </a:lnTo>
                <a:lnTo>
                  <a:pt x="0" y="601726"/>
                </a:lnTo>
                <a:lnTo>
                  <a:pt x="1810" y="648737"/>
                </a:lnTo>
                <a:lnTo>
                  <a:pt x="7151" y="694760"/>
                </a:lnTo>
                <a:lnTo>
                  <a:pt x="15890" y="739660"/>
                </a:lnTo>
                <a:lnTo>
                  <a:pt x="27893" y="783303"/>
                </a:lnTo>
                <a:lnTo>
                  <a:pt x="43025" y="825555"/>
                </a:lnTo>
                <a:lnTo>
                  <a:pt x="61154" y="866284"/>
                </a:lnTo>
                <a:lnTo>
                  <a:pt x="82145" y="905354"/>
                </a:lnTo>
                <a:lnTo>
                  <a:pt x="105865" y="942633"/>
                </a:lnTo>
                <a:lnTo>
                  <a:pt x="132180" y="977986"/>
                </a:lnTo>
                <a:lnTo>
                  <a:pt x="160956" y="1011279"/>
                </a:lnTo>
                <a:lnTo>
                  <a:pt x="192059" y="1042380"/>
                </a:lnTo>
                <a:lnTo>
                  <a:pt x="225355" y="1071153"/>
                </a:lnTo>
                <a:lnTo>
                  <a:pt x="260712" y="1097466"/>
                </a:lnTo>
                <a:lnTo>
                  <a:pt x="297994" y="1121184"/>
                </a:lnTo>
                <a:lnTo>
                  <a:pt x="337069" y="1142173"/>
                </a:lnTo>
                <a:lnTo>
                  <a:pt x="377802" y="1160301"/>
                </a:lnTo>
                <a:lnTo>
                  <a:pt x="420060" y="1175433"/>
                </a:lnTo>
                <a:lnTo>
                  <a:pt x="463708" y="1187435"/>
                </a:lnTo>
                <a:lnTo>
                  <a:pt x="508614" y="1196173"/>
                </a:lnTo>
                <a:lnTo>
                  <a:pt x="554643" y="1201514"/>
                </a:lnTo>
                <a:lnTo>
                  <a:pt x="601662" y="1203325"/>
                </a:lnTo>
                <a:lnTo>
                  <a:pt x="648675" y="1201514"/>
                </a:lnTo>
                <a:lnTo>
                  <a:pt x="694700" y="1196173"/>
                </a:lnTo>
                <a:lnTo>
                  <a:pt x="739603" y="1187435"/>
                </a:lnTo>
                <a:lnTo>
                  <a:pt x="783251" y="1175433"/>
                </a:lnTo>
                <a:lnTo>
                  <a:pt x="825510" y="1160301"/>
                </a:lnTo>
                <a:lnTo>
                  <a:pt x="866246" y="1142173"/>
                </a:lnTo>
                <a:lnTo>
                  <a:pt x="905324" y="1121184"/>
                </a:lnTo>
                <a:lnTo>
                  <a:pt x="942611" y="1097466"/>
                </a:lnTo>
                <a:lnTo>
                  <a:pt x="977972" y="1071153"/>
                </a:lnTo>
                <a:lnTo>
                  <a:pt x="1011275" y="1042380"/>
                </a:lnTo>
                <a:lnTo>
                  <a:pt x="1042384" y="1011279"/>
                </a:lnTo>
                <a:lnTo>
                  <a:pt x="1071167" y="977986"/>
                </a:lnTo>
                <a:lnTo>
                  <a:pt x="1097488" y="942633"/>
                </a:lnTo>
                <a:lnTo>
                  <a:pt x="1121214" y="905354"/>
                </a:lnTo>
                <a:lnTo>
                  <a:pt x="1142212" y="866284"/>
                </a:lnTo>
                <a:lnTo>
                  <a:pt x="1160346" y="825555"/>
                </a:lnTo>
                <a:lnTo>
                  <a:pt x="1175484" y="783303"/>
                </a:lnTo>
                <a:lnTo>
                  <a:pt x="1187491" y="739660"/>
                </a:lnTo>
                <a:lnTo>
                  <a:pt x="1196233" y="694760"/>
                </a:lnTo>
                <a:lnTo>
                  <a:pt x="1201577" y="648737"/>
                </a:lnTo>
                <a:lnTo>
                  <a:pt x="1203388" y="601726"/>
                </a:lnTo>
                <a:lnTo>
                  <a:pt x="1201577" y="554696"/>
                </a:lnTo>
                <a:lnTo>
                  <a:pt x="1196233" y="508658"/>
                </a:lnTo>
                <a:lnTo>
                  <a:pt x="1187491" y="463744"/>
                </a:lnTo>
                <a:lnTo>
                  <a:pt x="1175484" y="420089"/>
                </a:lnTo>
                <a:lnTo>
                  <a:pt x="1160346" y="377825"/>
                </a:lnTo>
                <a:lnTo>
                  <a:pt x="1142212" y="337086"/>
                </a:lnTo>
                <a:lnTo>
                  <a:pt x="1121214" y="298007"/>
                </a:lnTo>
                <a:lnTo>
                  <a:pt x="1097488" y="260721"/>
                </a:lnTo>
                <a:lnTo>
                  <a:pt x="1071167" y="225362"/>
                </a:lnTo>
                <a:lnTo>
                  <a:pt x="1042384" y="192063"/>
                </a:lnTo>
                <a:lnTo>
                  <a:pt x="1011275" y="160958"/>
                </a:lnTo>
                <a:lnTo>
                  <a:pt x="977972" y="132181"/>
                </a:lnTo>
                <a:lnTo>
                  <a:pt x="942611" y="105865"/>
                </a:lnTo>
                <a:lnTo>
                  <a:pt x="905324" y="82145"/>
                </a:lnTo>
                <a:lnTo>
                  <a:pt x="866246" y="61154"/>
                </a:lnTo>
                <a:lnTo>
                  <a:pt x="825510" y="43025"/>
                </a:lnTo>
                <a:lnTo>
                  <a:pt x="783251" y="27892"/>
                </a:lnTo>
                <a:lnTo>
                  <a:pt x="739603" y="15890"/>
                </a:lnTo>
                <a:lnTo>
                  <a:pt x="694700" y="7151"/>
                </a:lnTo>
                <a:lnTo>
                  <a:pt x="648675" y="1810"/>
                </a:lnTo>
                <a:lnTo>
                  <a:pt x="601662" y="0"/>
                </a:lnTo>
                <a:close/>
              </a:path>
            </a:pathLst>
          </a:custGeom>
          <a:solidFill>
            <a:srgbClr val="66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98016" y="1562155"/>
            <a:ext cx="449580" cy="2896870"/>
          </a:xfrm>
          <a:prstGeom prst="rect">
            <a:avLst/>
          </a:prstGeom>
        </p:spPr>
        <p:txBody>
          <a:bodyPr vert="horz" wrap="square" lIns="0" tIns="5340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5"/>
              </a:spcBef>
            </a:pPr>
            <a:r>
              <a:rPr sz="6000" dirty="0">
                <a:latin typeface="Microsoft Sans Serif"/>
                <a:cs typeface="Microsoft Sans Serif"/>
              </a:rPr>
              <a:t>?</a:t>
            </a:r>
            <a:endParaRPr sz="6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100"/>
              </a:spcBef>
            </a:pPr>
            <a:r>
              <a:rPr sz="6000" spc="-5" dirty="0">
                <a:latin typeface="Microsoft Sans Serif"/>
                <a:cs typeface="Microsoft Sans Serif"/>
              </a:rPr>
              <a:t>?</a:t>
            </a:r>
            <a:endParaRPr sz="60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4965700"/>
            <a:ext cx="7336155" cy="38100"/>
          </a:xfrm>
          <a:custGeom>
            <a:avLst/>
            <a:gdLst/>
            <a:ahLst/>
            <a:cxnLst/>
            <a:rect l="l" t="t" r="r" b="b"/>
            <a:pathLst>
              <a:path w="7336155" h="38100">
                <a:moveTo>
                  <a:pt x="7335901" y="0"/>
                </a:moveTo>
                <a:lnTo>
                  <a:pt x="0" y="0"/>
                </a:lnTo>
                <a:lnTo>
                  <a:pt x="0" y="38100"/>
                </a:lnTo>
                <a:lnTo>
                  <a:pt x="7335901" y="38100"/>
                </a:lnTo>
                <a:lnTo>
                  <a:pt x="7335901" y="0"/>
                </a:lnTo>
                <a:close/>
              </a:path>
            </a:pathLst>
          </a:custGeom>
          <a:solidFill>
            <a:srgbClr val="00C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718417" y="6359575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10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6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0607675" cy="6858000"/>
            <a:chOff x="0" y="0"/>
            <a:chExt cx="1060767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0607675" cy="6858000"/>
            </a:xfrm>
            <a:custGeom>
              <a:avLst/>
              <a:gdLst/>
              <a:ahLst/>
              <a:cxnLst/>
              <a:rect l="l" t="t" r="r" b="b"/>
              <a:pathLst>
                <a:path w="10607675" h="6858000">
                  <a:moveTo>
                    <a:pt x="9634273" y="0"/>
                  </a:moveTo>
                  <a:lnTo>
                    <a:pt x="0" y="0"/>
                  </a:lnTo>
                  <a:lnTo>
                    <a:pt x="0" y="6857998"/>
                  </a:lnTo>
                  <a:lnTo>
                    <a:pt x="9415072" y="6857998"/>
                  </a:lnTo>
                  <a:lnTo>
                    <a:pt x="9425723" y="6843813"/>
                  </a:lnTo>
                  <a:lnTo>
                    <a:pt x="9453084" y="6806785"/>
                  </a:lnTo>
                  <a:lnTo>
                    <a:pt x="9480166" y="6769540"/>
                  </a:lnTo>
                  <a:lnTo>
                    <a:pt x="9506969" y="6732079"/>
                  </a:lnTo>
                  <a:lnTo>
                    <a:pt x="9533489" y="6694405"/>
                  </a:lnTo>
                  <a:lnTo>
                    <a:pt x="9559726" y="6656518"/>
                  </a:lnTo>
                  <a:lnTo>
                    <a:pt x="9585678" y="6618420"/>
                  </a:lnTo>
                  <a:lnTo>
                    <a:pt x="9611344" y="6580113"/>
                  </a:lnTo>
                  <a:lnTo>
                    <a:pt x="9636722" y="6541598"/>
                  </a:lnTo>
                  <a:lnTo>
                    <a:pt x="9661811" y="6502876"/>
                  </a:lnTo>
                  <a:lnTo>
                    <a:pt x="9686609" y="6463950"/>
                  </a:lnTo>
                  <a:lnTo>
                    <a:pt x="9711114" y="6424821"/>
                  </a:lnTo>
                  <a:lnTo>
                    <a:pt x="9735325" y="6385490"/>
                  </a:lnTo>
                  <a:lnTo>
                    <a:pt x="9759240" y="6345959"/>
                  </a:lnTo>
                  <a:lnTo>
                    <a:pt x="9782858" y="6306229"/>
                  </a:lnTo>
                  <a:lnTo>
                    <a:pt x="9806178" y="6266302"/>
                  </a:lnTo>
                  <a:lnTo>
                    <a:pt x="9829197" y="6226180"/>
                  </a:lnTo>
                  <a:lnTo>
                    <a:pt x="9851915" y="6185864"/>
                  </a:lnTo>
                  <a:lnTo>
                    <a:pt x="9874329" y="6145355"/>
                  </a:lnTo>
                  <a:lnTo>
                    <a:pt x="9896438" y="6104655"/>
                  </a:lnTo>
                  <a:lnTo>
                    <a:pt x="9918241" y="6063767"/>
                  </a:lnTo>
                  <a:lnTo>
                    <a:pt x="9939736" y="6022690"/>
                  </a:lnTo>
                  <a:lnTo>
                    <a:pt x="9960922" y="5981427"/>
                  </a:lnTo>
                  <a:lnTo>
                    <a:pt x="9981796" y="5939979"/>
                  </a:lnTo>
                  <a:lnTo>
                    <a:pt x="10002358" y="5898348"/>
                  </a:lnTo>
                  <a:lnTo>
                    <a:pt x="10022606" y="5856536"/>
                  </a:lnTo>
                  <a:lnTo>
                    <a:pt x="10042538" y="5814543"/>
                  </a:lnTo>
                  <a:lnTo>
                    <a:pt x="10062154" y="5772372"/>
                  </a:lnTo>
                  <a:lnTo>
                    <a:pt x="10081450" y="5730024"/>
                  </a:lnTo>
                  <a:lnTo>
                    <a:pt x="10100426" y="5687501"/>
                  </a:lnTo>
                  <a:lnTo>
                    <a:pt x="10119080" y="5644803"/>
                  </a:lnTo>
                  <a:lnTo>
                    <a:pt x="10137411" y="5601933"/>
                  </a:lnTo>
                  <a:lnTo>
                    <a:pt x="10155417" y="5558892"/>
                  </a:lnTo>
                  <a:lnTo>
                    <a:pt x="10173097" y="5515682"/>
                  </a:lnTo>
                  <a:lnTo>
                    <a:pt x="10190449" y="5472304"/>
                  </a:lnTo>
                  <a:lnTo>
                    <a:pt x="10207471" y="5428760"/>
                  </a:lnTo>
                  <a:lnTo>
                    <a:pt x="10224162" y="5385051"/>
                  </a:lnTo>
                  <a:lnTo>
                    <a:pt x="10240521" y="5341179"/>
                  </a:lnTo>
                  <a:lnTo>
                    <a:pt x="10256546" y="5297145"/>
                  </a:lnTo>
                  <a:lnTo>
                    <a:pt x="10272235" y="5252952"/>
                  </a:lnTo>
                  <a:lnTo>
                    <a:pt x="10287586" y="5208599"/>
                  </a:lnTo>
                  <a:lnTo>
                    <a:pt x="10302599" y="5164090"/>
                  </a:lnTo>
                  <a:lnTo>
                    <a:pt x="10317272" y="5119425"/>
                  </a:lnTo>
                  <a:lnTo>
                    <a:pt x="10331603" y="5074607"/>
                  </a:lnTo>
                  <a:lnTo>
                    <a:pt x="10345590" y="5029636"/>
                  </a:lnTo>
                  <a:lnTo>
                    <a:pt x="10359233" y="4984514"/>
                  </a:lnTo>
                  <a:lnTo>
                    <a:pt x="10372529" y="4939243"/>
                  </a:lnTo>
                  <a:lnTo>
                    <a:pt x="10385477" y="4893824"/>
                  </a:lnTo>
                  <a:lnTo>
                    <a:pt x="10398076" y="4848259"/>
                  </a:lnTo>
                  <a:lnTo>
                    <a:pt x="10410324" y="4802549"/>
                  </a:lnTo>
                  <a:lnTo>
                    <a:pt x="10422219" y="4756696"/>
                  </a:lnTo>
                  <a:lnTo>
                    <a:pt x="10433759" y="4710702"/>
                  </a:lnTo>
                  <a:lnTo>
                    <a:pt x="10444945" y="4664567"/>
                  </a:lnTo>
                  <a:lnTo>
                    <a:pt x="10455773" y="4618294"/>
                  </a:lnTo>
                  <a:lnTo>
                    <a:pt x="10466242" y="4571884"/>
                  </a:lnTo>
                  <a:lnTo>
                    <a:pt x="10476351" y="4525338"/>
                  </a:lnTo>
                  <a:lnTo>
                    <a:pt x="10486098" y="4478659"/>
                  </a:lnTo>
                  <a:lnTo>
                    <a:pt x="10495482" y="4431847"/>
                  </a:lnTo>
                  <a:lnTo>
                    <a:pt x="10504501" y="4384905"/>
                  </a:lnTo>
                  <a:lnTo>
                    <a:pt x="10513153" y="4337833"/>
                  </a:lnTo>
                  <a:lnTo>
                    <a:pt x="10521437" y="4290633"/>
                  </a:lnTo>
                  <a:lnTo>
                    <a:pt x="10529352" y="4243307"/>
                  </a:lnTo>
                  <a:lnTo>
                    <a:pt x="10536896" y="4195857"/>
                  </a:lnTo>
                  <a:lnTo>
                    <a:pt x="10544067" y="4148283"/>
                  </a:lnTo>
                  <a:lnTo>
                    <a:pt x="10550864" y="4100588"/>
                  </a:lnTo>
                  <a:lnTo>
                    <a:pt x="10557285" y="4052773"/>
                  </a:lnTo>
                  <a:lnTo>
                    <a:pt x="10563329" y="4004839"/>
                  </a:lnTo>
                  <a:lnTo>
                    <a:pt x="10568995" y="3956789"/>
                  </a:lnTo>
                  <a:lnTo>
                    <a:pt x="10574280" y="3908623"/>
                  </a:lnTo>
                  <a:lnTo>
                    <a:pt x="10579183" y="3860343"/>
                  </a:lnTo>
                  <a:lnTo>
                    <a:pt x="10583702" y="3811951"/>
                  </a:lnTo>
                  <a:lnTo>
                    <a:pt x="10587837" y="3763448"/>
                  </a:lnTo>
                  <a:lnTo>
                    <a:pt x="10591586" y="3714835"/>
                  </a:lnTo>
                  <a:lnTo>
                    <a:pt x="10594946" y="3666115"/>
                  </a:lnTo>
                  <a:lnTo>
                    <a:pt x="10597917" y="3617289"/>
                  </a:lnTo>
                  <a:lnTo>
                    <a:pt x="10600496" y="3568358"/>
                  </a:lnTo>
                  <a:lnTo>
                    <a:pt x="10602683" y="3519324"/>
                  </a:lnTo>
                  <a:lnTo>
                    <a:pt x="10604476" y="3470189"/>
                  </a:lnTo>
                  <a:lnTo>
                    <a:pt x="10605873" y="3420954"/>
                  </a:lnTo>
                  <a:lnTo>
                    <a:pt x="10606873" y="3371620"/>
                  </a:lnTo>
                  <a:lnTo>
                    <a:pt x="10607474" y="3322189"/>
                  </a:lnTo>
                  <a:lnTo>
                    <a:pt x="10607675" y="3272663"/>
                  </a:lnTo>
                  <a:lnTo>
                    <a:pt x="10607474" y="3223136"/>
                  </a:lnTo>
                  <a:lnTo>
                    <a:pt x="10606873" y="3173705"/>
                  </a:lnTo>
                  <a:lnTo>
                    <a:pt x="10605873" y="3124370"/>
                  </a:lnTo>
                  <a:lnTo>
                    <a:pt x="10604476" y="3075135"/>
                  </a:lnTo>
                  <a:lnTo>
                    <a:pt x="10602683" y="3025999"/>
                  </a:lnTo>
                  <a:lnTo>
                    <a:pt x="10600496" y="2976965"/>
                  </a:lnTo>
                  <a:lnTo>
                    <a:pt x="10597917" y="2928033"/>
                  </a:lnTo>
                  <a:lnTo>
                    <a:pt x="10594946" y="2879207"/>
                  </a:lnTo>
                  <a:lnTo>
                    <a:pt x="10591586" y="2830487"/>
                  </a:lnTo>
                  <a:lnTo>
                    <a:pt x="10587837" y="2781874"/>
                  </a:lnTo>
                  <a:lnTo>
                    <a:pt x="10583702" y="2733371"/>
                  </a:lnTo>
                  <a:lnTo>
                    <a:pt x="10579183" y="2684978"/>
                  </a:lnTo>
                  <a:lnTo>
                    <a:pt x="10574280" y="2636698"/>
                  </a:lnTo>
                  <a:lnTo>
                    <a:pt x="10568995" y="2588532"/>
                  </a:lnTo>
                  <a:lnTo>
                    <a:pt x="10563329" y="2540481"/>
                  </a:lnTo>
                  <a:lnTo>
                    <a:pt x="10557285" y="2492547"/>
                  </a:lnTo>
                  <a:lnTo>
                    <a:pt x="10550864" y="2444731"/>
                  </a:lnTo>
                  <a:lnTo>
                    <a:pt x="10544067" y="2397036"/>
                  </a:lnTo>
                  <a:lnTo>
                    <a:pt x="10536896" y="2349462"/>
                  </a:lnTo>
                  <a:lnTo>
                    <a:pt x="10529352" y="2302012"/>
                  </a:lnTo>
                  <a:lnTo>
                    <a:pt x="10521437" y="2254686"/>
                  </a:lnTo>
                  <a:lnTo>
                    <a:pt x="10513153" y="2207486"/>
                  </a:lnTo>
                  <a:lnTo>
                    <a:pt x="10504501" y="2160414"/>
                  </a:lnTo>
                  <a:lnTo>
                    <a:pt x="10495482" y="2113471"/>
                  </a:lnTo>
                  <a:lnTo>
                    <a:pt x="10486098" y="2066659"/>
                  </a:lnTo>
                  <a:lnTo>
                    <a:pt x="10476351" y="2019979"/>
                  </a:lnTo>
                  <a:lnTo>
                    <a:pt x="10466242" y="1973434"/>
                  </a:lnTo>
                  <a:lnTo>
                    <a:pt x="10455773" y="1927023"/>
                  </a:lnTo>
                  <a:lnTo>
                    <a:pt x="10444945" y="1880750"/>
                  </a:lnTo>
                  <a:lnTo>
                    <a:pt x="10433759" y="1834615"/>
                  </a:lnTo>
                  <a:lnTo>
                    <a:pt x="10422219" y="1788620"/>
                  </a:lnTo>
                  <a:lnTo>
                    <a:pt x="10410324" y="1742767"/>
                  </a:lnTo>
                  <a:lnTo>
                    <a:pt x="10398076" y="1697057"/>
                  </a:lnTo>
                  <a:lnTo>
                    <a:pt x="10385477" y="1651492"/>
                  </a:lnTo>
                  <a:lnTo>
                    <a:pt x="10372529" y="1606073"/>
                  </a:lnTo>
                  <a:lnTo>
                    <a:pt x="10359233" y="1560802"/>
                  </a:lnTo>
                  <a:lnTo>
                    <a:pt x="10345590" y="1515680"/>
                  </a:lnTo>
                  <a:lnTo>
                    <a:pt x="10331603" y="1470709"/>
                  </a:lnTo>
                  <a:lnTo>
                    <a:pt x="10317272" y="1425890"/>
                  </a:lnTo>
                  <a:lnTo>
                    <a:pt x="10302599" y="1381225"/>
                  </a:lnTo>
                  <a:lnTo>
                    <a:pt x="10287586" y="1336716"/>
                  </a:lnTo>
                  <a:lnTo>
                    <a:pt x="10272235" y="1292363"/>
                  </a:lnTo>
                  <a:lnTo>
                    <a:pt x="10256546" y="1248170"/>
                  </a:lnTo>
                  <a:lnTo>
                    <a:pt x="10240521" y="1204136"/>
                  </a:lnTo>
                  <a:lnTo>
                    <a:pt x="10224162" y="1160264"/>
                  </a:lnTo>
                  <a:lnTo>
                    <a:pt x="10207471" y="1116555"/>
                  </a:lnTo>
                  <a:lnTo>
                    <a:pt x="10190449" y="1073010"/>
                  </a:lnTo>
                  <a:lnTo>
                    <a:pt x="10173097" y="1029632"/>
                  </a:lnTo>
                  <a:lnTo>
                    <a:pt x="10155417" y="986422"/>
                  </a:lnTo>
                  <a:lnTo>
                    <a:pt x="10137411" y="943381"/>
                  </a:lnTo>
                  <a:lnTo>
                    <a:pt x="10119080" y="900511"/>
                  </a:lnTo>
                  <a:lnTo>
                    <a:pt x="10100426" y="857814"/>
                  </a:lnTo>
                  <a:lnTo>
                    <a:pt x="10081450" y="815290"/>
                  </a:lnTo>
                  <a:lnTo>
                    <a:pt x="10062154" y="772942"/>
                  </a:lnTo>
                  <a:lnTo>
                    <a:pt x="10042538" y="730771"/>
                  </a:lnTo>
                  <a:lnTo>
                    <a:pt x="10022606" y="688778"/>
                  </a:lnTo>
                  <a:lnTo>
                    <a:pt x="10002358" y="646965"/>
                  </a:lnTo>
                  <a:lnTo>
                    <a:pt x="9981796" y="605335"/>
                  </a:lnTo>
                  <a:lnTo>
                    <a:pt x="9960922" y="563887"/>
                  </a:lnTo>
                  <a:lnTo>
                    <a:pt x="9939736" y="522624"/>
                  </a:lnTo>
                  <a:lnTo>
                    <a:pt x="9918241" y="481547"/>
                  </a:lnTo>
                  <a:lnTo>
                    <a:pt x="9896438" y="440658"/>
                  </a:lnTo>
                  <a:lnTo>
                    <a:pt x="9874329" y="399959"/>
                  </a:lnTo>
                  <a:lnTo>
                    <a:pt x="9851915" y="359450"/>
                  </a:lnTo>
                  <a:lnTo>
                    <a:pt x="9829197" y="319134"/>
                  </a:lnTo>
                  <a:lnTo>
                    <a:pt x="9806178" y="279012"/>
                  </a:lnTo>
                  <a:lnTo>
                    <a:pt x="9782858" y="239085"/>
                  </a:lnTo>
                  <a:lnTo>
                    <a:pt x="9759240" y="199355"/>
                  </a:lnTo>
                  <a:lnTo>
                    <a:pt x="9735325" y="159824"/>
                  </a:lnTo>
                  <a:lnTo>
                    <a:pt x="9711114" y="120493"/>
                  </a:lnTo>
                  <a:lnTo>
                    <a:pt x="9686609" y="81364"/>
                  </a:lnTo>
                  <a:lnTo>
                    <a:pt x="9661811" y="42438"/>
                  </a:lnTo>
                  <a:lnTo>
                    <a:pt x="9636722" y="3716"/>
                  </a:lnTo>
                  <a:lnTo>
                    <a:pt x="96342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14751" y="2046223"/>
              <a:ext cx="581025" cy="5810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21101" y="5021262"/>
              <a:ext cx="606425" cy="60642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15900" y="192151"/>
              <a:ext cx="2438400" cy="2440305"/>
            </a:xfrm>
            <a:custGeom>
              <a:avLst/>
              <a:gdLst/>
              <a:ahLst/>
              <a:cxnLst/>
              <a:rect l="l" t="t" r="r" b="b"/>
              <a:pathLst>
                <a:path w="2438400" h="2440305">
                  <a:moveTo>
                    <a:pt x="1219200" y="0"/>
                  </a:moveTo>
                  <a:lnTo>
                    <a:pt x="1171326" y="923"/>
                  </a:lnTo>
                  <a:lnTo>
                    <a:pt x="1123920" y="3669"/>
                  </a:lnTo>
                  <a:lnTo>
                    <a:pt x="1077016" y="8206"/>
                  </a:lnTo>
                  <a:lnTo>
                    <a:pt x="1030647" y="14498"/>
                  </a:lnTo>
                  <a:lnTo>
                    <a:pt x="984847" y="22512"/>
                  </a:lnTo>
                  <a:lnTo>
                    <a:pt x="939649" y="32215"/>
                  </a:lnTo>
                  <a:lnTo>
                    <a:pt x="895089" y="43571"/>
                  </a:lnTo>
                  <a:lnTo>
                    <a:pt x="851200" y="56548"/>
                  </a:lnTo>
                  <a:lnTo>
                    <a:pt x="808015" y="71111"/>
                  </a:lnTo>
                  <a:lnTo>
                    <a:pt x="765569" y="87227"/>
                  </a:lnTo>
                  <a:lnTo>
                    <a:pt x="723895" y="104862"/>
                  </a:lnTo>
                  <a:lnTo>
                    <a:pt x="683028" y="123981"/>
                  </a:lnTo>
                  <a:lnTo>
                    <a:pt x="643001" y="144551"/>
                  </a:lnTo>
                  <a:lnTo>
                    <a:pt x="603848" y="166539"/>
                  </a:lnTo>
                  <a:lnTo>
                    <a:pt x="565603" y="189909"/>
                  </a:lnTo>
                  <a:lnTo>
                    <a:pt x="528299" y="214629"/>
                  </a:lnTo>
                  <a:lnTo>
                    <a:pt x="491972" y="240665"/>
                  </a:lnTo>
                  <a:lnTo>
                    <a:pt x="456654" y="267981"/>
                  </a:lnTo>
                  <a:lnTo>
                    <a:pt x="422379" y="296546"/>
                  </a:lnTo>
                  <a:lnTo>
                    <a:pt x="389182" y="326324"/>
                  </a:lnTo>
                  <a:lnTo>
                    <a:pt x="357097" y="357282"/>
                  </a:lnTo>
                  <a:lnTo>
                    <a:pt x="326156" y="389386"/>
                  </a:lnTo>
                  <a:lnTo>
                    <a:pt x="296394" y="422603"/>
                  </a:lnTo>
                  <a:lnTo>
                    <a:pt x="267845" y="456897"/>
                  </a:lnTo>
                  <a:lnTo>
                    <a:pt x="240543" y="492236"/>
                  </a:lnTo>
                  <a:lnTo>
                    <a:pt x="214522" y="528586"/>
                  </a:lnTo>
                  <a:lnTo>
                    <a:pt x="189815" y="565912"/>
                  </a:lnTo>
                  <a:lnTo>
                    <a:pt x="166457" y="604181"/>
                  </a:lnTo>
                  <a:lnTo>
                    <a:pt x="144481" y="643359"/>
                  </a:lnTo>
                  <a:lnTo>
                    <a:pt x="123921" y="683411"/>
                  </a:lnTo>
                  <a:lnTo>
                    <a:pt x="104811" y="724305"/>
                  </a:lnTo>
                  <a:lnTo>
                    <a:pt x="87186" y="766006"/>
                  </a:lnTo>
                  <a:lnTo>
                    <a:pt x="71078" y="808481"/>
                  </a:lnTo>
                  <a:lnTo>
                    <a:pt x="56521" y="851695"/>
                  </a:lnTo>
                  <a:lnTo>
                    <a:pt x="43551" y="895614"/>
                  </a:lnTo>
                  <a:lnTo>
                    <a:pt x="32200" y="940205"/>
                  </a:lnTo>
                  <a:lnTo>
                    <a:pt x="22502" y="985434"/>
                  </a:lnTo>
                  <a:lnTo>
                    <a:pt x="14491" y="1031267"/>
                  </a:lnTo>
                  <a:lnTo>
                    <a:pt x="8202" y="1077670"/>
                  </a:lnTo>
                  <a:lnTo>
                    <a:pt x="3668" y="1124610"/>
                  </a:lnTo>
                  <a:lnTo>
                    <a:pt x="922" y="1172051"/>
                  </a:lnTo>
                  <a:lnTo>
                    <a:pt x="0" y="1219962"/>
                  </a:lnTo>
                  <a:lnTo>
                    <a:pt x="922" y="1267863"/>
                  </a:lnTo>
                  <a:lnTo>
                    <a:pt x="3668" y="1315297"/>
                  </a:lnTo>
                  <a:lnTo>
                    <a:pt x="8202" y="1362229"/>
                  </a:lnTo>
                  <a:lnTo>
                    <a:pt x="14491" y="1408626"/>
                  </a:lnTo>
                  <a:lnTo>
                    <a:pt x="22502" y="1454453"/>
                  </a:lnTo>
                  <a:lnTo>
                    <a:pt x="32200" y="1499678"/>
                  </a:lnTo>
                  <a:lnTo>
                    <a:pt x="43551" y="1544265"/>
                  </a:lnTo>
                  <a:lnTo>
                    <a:pt x="56521" y="1588181"/>
                  </a:lnTo>
                  <a:lnTo>
                    <a:pt x="71078" y="1631392"/>
                  </a:lnTo>
                  <a:lnTo>
                    <a:pt x="87186" y="1673864"/>
                  </a:lnTo>
                  <a:lnTo>
                    <a:pt x="104811" y="1715563"/>
                  </a:lnTo>
                  <a:lnTo>
                    <a:pt x="123921" y="1756456"/>
                  </a:lnTo>
                  <a:lnTo>
                    <a:pt x="144481" y="1796508"/>
                  </a:lnTo>
                  <a:lnTo>
                    <a:pt x="166457" y="1835686"/>
                  </a:lnTo>
                  <a:lnTo>
                    <a:pt x="189815" y="1873955"/>
                  </a:lnTo>
                  <a:lnTo>
                    <a:pt x="214522" y="1911282"/>
                  </a:lnTo>
                  <a:lnTo>
                    <a:pt x="240543" y="1947632"/>
                  </a:lnTo>
                  <a:lnTo>
                    <a:pt x="267845" y="1982972"/>
                  </a:lnTo>
                  <a:lnTo>
                    <a:pt x="296394" y="2017269"/>
                  </a:lnTo>
                  <a:lnTo>
                    <a:pt x="326156" y="2050487"/>
                  </a:lnTo>
                  <a:lnTo>
                    <a:pt x="357097" y="2082593"/>
                  </a:lnTo>
                  <a:lnTo>
                    <a:pt x="389182" y="2113554"/>
                  </a:lnTo>
                  <a:lnTo>
                    <a:pt x="422379" y="2143334"/>
                  </a:lnTo>
                  <a:lnTo>
                    <a:pt x="456654" y="2171902"/>
                  </a:lnTo>
                  <a:lnTo>
                    <a:pt x="491972" y="2199221"/>
                  </a:lnTo>
                  <a:lnTo>
                    <a:pt x="528299" y="2225260"/>
                  </a:lnTo>
                  <a:lnTo>
                    <a:pt x="565603" y="2249982"/>
                  </a:lnTo>
                  <a:lnTo>
                    <a:pt x="603848" y="2273356"/>
                  </a:lnTo>
                  <a:lnTo>
                    <a:pt x="643001" y="2295346"/>
                  </a:lnTo>
                  <a:lnTo>
                    <a:pt x="683028" y="2315920"/>
                  </a:lnTo>
                  <a:lnTo>
                    <a:pt x="723895" y="2335042"/>
                  </a:lnTo>
                  <a:lnTo>
                    <a:pt x="765569" y="2352679"/>
                  </a:lnTo>
                  <a:lnTo>
                    <a:pt x="808015" y="2368798"/>
                  </a:lnTo>
                  <a:lnTo>
                    <a:pt x="851200" y="2383364"/>
                  </a:lnTo>
                  <a:lnTo>
                    <a:pt x="895089" y="2396343"/>
                  </a:lnTo>
                  <a:lnTo>
                    <a:pt x="939649" y="2407702"/>
                  </a:lnTo>
                  <a:lnTo>
                    <a:pt x="984847" y="2417406"/>
                  </a:lnTo>
                  <a:lnTo>
                    <a:pt x="1030647" y="2425422"/>
                  </a:lnTo>
                  <a:lnTo>
                    <a:pt x="1077016" y="2431715"/>
                  </a:lnTo>
                  <a:lnTo>
                    <a:pt x="1123920" y="2436253"/>
                  </a:lnTo>
                  <a:lnTo>
                    <a:pt x="1171326" y="2439000"/>
                  </a:lnTo>
                  <a:lnTo>
                    <a:pt x="1219200" y="2439924"/>
                  </a:lnTo>
                  <a:lnTo>
                    <a:pt x="1267074" y="2439000"/>
                  </a:lnTo>
                  <a:lnTo>
                    <a:pt x="1314480" y="2436253"/>
                  </a:lnTo>
                  <a:lnTo>
                    <a:pt x="1361386" y="2431715"/>
                  </a:lnTo>
                  <a:lnTo>
                    <a:pt x="1407755" y="2425422"/>
                  </a:lnTo>
                  <a:lnTo>
                    <a:pt x="1453556" y="2417406"/>
                  </a:lnTo>
                  <a:lnTo>
                    <a:pt x="1498754" y="2407702"/>
                  </a:lnTo>
                  <a:lnTo>
                    <a:pt x="1543314" y="2396343"/>
                  </a:lnTo>
                  <a:lnTo>
                    <a:pt x="1587204" y="2383364"/>
                  </a:lnTo>
                  <a:lnTo>
                    <a:pt x="1630389" y="2368798"/>
                  </a:lnTo>
                  <a:lnTo>
                    <a:pt x="1672835" y="2352679"/>
                  </a:lnTo>
                  <a:lnTo>
                    <a:pt x="1714509" y="2335042"/>
                  </a:lnTo>
                  <a:lnTo>
                    <a:pt x="1755376" y="2315920"/>
                  </a:lnTo>
                  <a:lnTo>
                    <a:pt x="1795404" y="2295346"/>
                  </a:lnTo>
                  <a:lnTo>
                    <a:pt x="1834557" y="2273356"/>
                  </a:lnTo>
                  <a:lnTo>
                    <a:pt x="1872802" y="2249982"/>
                  </a:lnTo>
                  <a:lnTo>
                    <a:pt x="1910105" y="2225260"/>
                  </a:lnTo>
                  <a:lnTo>
                    <a:pt x="1946433" y="2199221"/>
                  </a:lnTo>
                  <a:lnTo>
                    <a:pt x="1981750" y="2171902"/>
                  </a:lnTo>
                  <a:lnTo>
                    <a:pt x="2016025" y="2143334"/>
                  </a:lnTo>
                  <a:lnTo>
                    <a:pt x="2049222" y="2113554"/>
                  </a:lnTo>
                  <a:lnTo>
                    <a:pt x="2081307" y="2082593"/>
                  </a:lnTo>
                  <a:lnTo>
                    <a:pt x="2112248" y="2050487"/>
                  </a:lnTo>
                  <a:lnTo>
                    <a:pt x="2142009" y="2017269"/>
                  </a:lnTo>
                  <a:lnTo>
                    <a:pt x="2170558" y="1982972"/>
                  </a:lnTo>
                  <a:lnTo>
                    <a:pt x="2197859" y="1947632"/>
                  </a:lnTo>
                  <a:lnTo>
                    <a:pt x="2223880" y="1911282"/>
                  </a:lnTo>
                  <a:lnTo>
                    <a:pt x="2248587" y="1873955"/>
                  </a:lnTo>
                  <a:lnTo>
                    <a:pt x="2271945" y="1835686"/>
                  </a:lnTo>
                  <a:lnTo>
                    <a:pt x="2293921" y="1796508"/>
                  </a:lnTo>
                  <a:lnTo>
                    <a:pt x="2314480" y="1756456"/>
                  </a:lnTo>
                  <a:lnTo>
                    <a:pt x="2333590" y="1715563"/>
                  </a:lnTo>
                  <a:lnTo>
                    <a:pt x="2351215" y="1673864"/>
                  </a:lnTo>
                  <a:lnTo>
                    <a:pt x="2367323" y="1631392"/>
                  </a:lnTo>
                  <a:lnTo>
                    <a:pt x="2381879" y="1588181"/>
                  </a:lnTo>
                  <a:lnTo>
                    <a:pt x="2394849" y="1544265"/>
                  </a:lnTo>
                  <a:lnTo>
                    <a:pt x="2406200" y="1499678"/>
                  </a:lnTo>
                  <a:lnTo>
                    <a:pt x="2415898" y="1454453"/>
                  </a:lnTo>
                  <a:lnTo>
                    <a:pt x="2423908" y="1408626"/>
                  </a:lnTo>
                  <a:lnTo>
                    <a:pt x="2430197" y="1362229"/>
                  </a:lnTo>
                  <a:lnTo>
                    <a:pt x="2434731" y="1315297"/>
                  </a:lnTo>
                  <a:lnTo>
                    <a:pt x="2437477" y="1267863"/>
                  </a:lnTo>
                  <a:lnTo>
                    <a:pt x="2438400" y="1219962"/>
                  </a:lnTo>
                  <a:lnTo>
                    <a:pt x="2437477" y="1172051"/>
                  </a:lnTo>
                  <a:lnTo>
                    <a:pt x="2434731" y="1124610"/>
                  </a:lnTo>
                  <a:lnTo>
                    <a:pt x="2430197" y="1077670"/>
                  </a:lnTo>
                  <a:lnTo>
                    <a:pt x="2423908" y="1031267"/>
                  </a:lnTo>
                  <a:lnTo>
                    <a:pt x="2415898" y="985434"/>
                  </a:lnTo>
                  <a:lnTo>
                    <a:pt x="2406200" y="940205"/>
                  </a:lnTo>
                  <a:lnTo>
                    <a:pt x="2394849" y="895614"/>
                  </a:lnTo>
                  <a:lnTo>
                    <a:pt x="2381879" y="851695"/>
                  </a:lnTo>
                  <a:lnTo>
                    <a:pt x="2367323" y="808481"/>
                  </a:lnTo>
                  <a:lnTo>
                    <a:pt x="2351215" y="766006"/>
                  </a:lnTo>
                  <a:lnTo>
                    <a:pt x="2333590" y="724305"/>
                  </a:lnTo>
                  <a:lnTo>
                    <a:pt x="2314480" y="683411"/>
                  </a:lnTo>
                  <a:lnTo>
                    <a:pt x="2293921" y="643359"/>
                  </a:lnTo>
                  <a:lnTo>
                    <a:pt x="2271945" y="604181"/>
                  </a:lnTo>
                  <a:lnTo>
                    <a:pt x="2248587" y="565912"/>
                  </a:lnTo>
                  <a:lnTo>
                    <a:pt x="2223880" y="528586"/>
                  </a:lnTo>
                  <a:lnTo>
                    <a:pt x="2197859" y="492236"/>
                  </a:lnTo>
                  <a:lnTo>
                    <a:pt x="2170558" y="456897"/>
                  </a:lnTo>
                  <a:lnTo>
                    <a:pt x="2142009" y="422603"/>
                  </a:lnTo>
                  <a:lnTo>
                    <a:pt x="2112248" y="389386"/>
                  </a:lnTo>
                  <a:lnTo>
                    <a:pt x="2081307" y="357282"/>
                  </a:lnTo>
                  <a:lnTo>
                    <a:pt x="2049222" y="326324"/>
                  </a:lnTo>
                  <a:lnTo>
                    <a:pt x="2016025" y="296546"/>
                  </a:lnTo>
                  <a:lnTo>
                    <a:pt x="1981750" y="267981"/>
                  </a:lnTo>
                  <a:lnTo>
                    <a:pt x="1946433" y="240665"/>
                  </a:lnTo>
                  <a:lnTo>
                    <a:pt x="1910105" y="214629"/>
                  </a:lnTo>
                  <a:lnTo>
                    <a:pt x="1872802" y="189909"/>
                  </a:lnTo>
                  <a:lnTo>
                    <a:pt x="1834557" y="166539"/>
                  </a:lnTo>
                  <a:lnTo>
                    <a:pt x="1795404" y="144551"/>
                  </a:lnTo>
                  <a:lnTo>
                    <a:pt x="1755376" y="123981"/>
                  </a:lnTo>
                  <a:lnTo>
                    <a:pt x="1714509" y="104862"/>
                  </a:lnTo>
                  <a:lnTo>
                    <a:pt x="1672835" y="87227"/>
                  </a:lnTo>
                  <a:lnTo>
                    <a:pt x="1630389" y="71111"/>
                  </a:lnTo>
                  <a:lnTo>
                    <a:pt x="1587204" y="56548"/>
                  </a:lnTo>
                  <a:lnTo>
                    <a:pt x="1543314" y="43571"/>
                  </a:lnTo>
                  <a:lnTo>
                    <a:pt x="1498754" y="32215"/>
                  </a:lnTo>
                  <a:lnTo>
                    <a:pt x="1453556" y="22512"/>
                  </a:lnTo>
                  <a:lnTo>
                    <a:pt x="1407755" y="14498"/>
                  </a:lnTo>
                  <a:lnTo>
                    <a:pt x="1361386" y="8206"/>
                  </a:lnTo>
                  <a:lnTo>
                    <a:pt x="1314480" y="3669"/>
                  </a:lnTo>
                  <a:lnTo>
                    <a:pt x="1267074" y="923"/>
                  </a:lnTo>
                  <a:lnTo>
                    <a:pt x="121920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5900" y="192151"/>
              <a:ext cx="2438400" cy="2440305"/>
            </a:xfrm>
            <a:custGeom>
              <a:avLst/>
              <a:gdLst/>
              <a:ahLst/>
              <a:cxnLst/>
              <a:rect l="l" t="t" r="r" b="b"/>
              <a:pathLst>
                <a:path w="2438400" h="2440305">
                  <a:moveTo>
                    <a:pt x="0" y="1219962"/>
                  </a:moveTo>
                  <a:lnTo>
                    <a:pt x="922" y="1172051"/>
                  </a:lnTo>
                  <a:lnTo>
                    <a:pt x="3668" y="1124610"/>
                  </a:lnTo>
                  <a:lnTo>
                    <a:pt x="8202" y="1077670"/>
                  </a:lnTo>
                  <a:lnTo>
                    <a:pt x="14491" y="1031267"/>
                  </a:lnTo>
                  <a:lnTo>
                    <a:pt x="22502" y="985434"/>
                  </a:lnTo>
                  <a:lnTo>
                    <a:pt x="32200" y="940205"/>
                  </a:lnTo>
                  <a:lnTo>
                    <a:pt x="43551" y="895614"/>
                  </a:lnTo>
                  <a:lnTo>
                    <a:pt x="56521" y="851695"/>
                  </a:lnTo>
                  <a:lnTo>
                    <a:pt x="71078" y="808481"/>
                  </a:lnTo>
                  <a:lnTo>
                    <a:pt x="87186" y="766006"/>
                  </a:lnTo>
                  <a:lnTo>
                    <a:pt x="104811" y="724305"/>
                  </a:lnTo>
                  <a:lnTo>
                    <a:pt x="123921" y="683411"/>
                  </a:lnTo>
                  <a:lnTo>
                    <a:pt x="144481" y="643359"/>
                  </a:lnTo>
                  <a:lnTo>
                    <a:pt x="166457" y="604181"/>
                  </a:lnTo>
                  <a:lnTo>
                    <a:pt x="189815" y="565912"/>
                  </a:lnTo>
                  <a:lnTo>
                    <a:pt x="214522" y="528586"/>
                  </a:lnTo>
                  <a:lnTo>
                    <a:pt x="240543" y="492236"/>
                  </a:lnTo>
                  <a:lnTo>
                    <a:pt x="267845" y="456897"/>
                  </a:lnTo>
                  <a:lnTo>
                    <a:pt x="296394" y="422603"/>
                  </a:lnTo>
                  <a:lnTo>
                    <a:pt x="326156" y="389386"/>
                  </a:lnTo>
                  <a:lnTo>
                    <a:pt x="357097" y="357282"/>
                  </a:lnTo>
                  <a:lnTo>
                    <a:pt x="389182" y="326324"/>
                  </a:lnTo>
                  <a:lnTo>
                    <a:pt x="422379" y="296546"/>
                  </a:lnTo>
                  <a:lnTo>
                    <a:pt x="456654" y="267981"/>
                  </a:lnTo>
                  <a:lnTo>
                    <a:pt x="491972" y="240665"/>
                  </a:lnTo>
                  <a:lnTo>
                    <a:pt x="528299" y="214629"/>
                  </a:lnTo>
                  <a:lnTo>
                    <a:pt x="565603" y="189909"/>
                  </a:lnTo>
                  <a:lnTo>
                    <a:pt x="603848" y="166539"/>
                  </a:lnTo>
                  <a:lnTo>
                    <a:pt x="643001" y="144551"/>
                  </a:lnTo>
                  <a:lnTo>
                    <a:pt x="683028" y="123981"/>
                  </a:lnTo>
                  <a:lnTo>
                    <a:pt x="723895" y="104862"/>
                  </a:lnTo>
                  <a:lnTo>
                    <a:pt x="765569" y="87227"/>
                  </a:lnTo>
                  <a:lnTo>
                    <a:pt x="808015" y="71111"/>
                  </a:lnTo>
                  <a:lnTo>
                    <a:pt x="851200" y="56548"/>
                  </a:lnTo>
                  <a:lnTo>
                    <a:pt x="895089" y="43571"/>
                  </a:lnTo>
                  <a:lnTo>
                    <a:pt x="939649" y="32215"/>
                  </a:lnTo>
                  <a:lnTo>
                    <a:pt x="984847" y="22512"/>
                  </a:lnTo>
                  <a:lnTo>
                    <a:pt x="1030647" y="14498"/>
                  </a:lnTo>
                  <a:lnTo>
                    <a:pt x="1077016" y="8206"/>
                  </a:lnTo>
                  <a:lnTo>
                    <a:pt x="1123920" y="3669"/>
                  </a:lnTo>
                  <a:lnTo>
                    <a:pt x="1171326" y="923"/>
                  </a:lnTo>
                  <a:lnTo>
                    <a:pt x="1219200" y="0"/>
                  </a:lnTo>
                  <a:lnTo>
                    <a:pt x="1267074" y="923"/>
                  </a:lnTo>
                  <a:lnTo>
                    <a:pt x="1314480" y="3669"/>
                  </a:lnTo>
                  <a:lnTo>
                    <a:pt x="1361386" y="8206"/>
                  </a:lnTo>
                  <a:lnTo>
                    <a:pt x="1407755" y="14498"/>
                  </a:lnTo>
                  <a:lnTo>
                    <a:pt x="1453556" y="22512"/>
                  </a:lnTo>
                  <a:lnTo>
                    <a:pt x="1498754" y="32215"/>
                  </a:lnTo>
                  <a:lnTo>
                    <a:pt x="1543314" y="43571"/>
                  </a:lnTo>
                  <a:lnTo>
                    <a:pt x="1587204" y="56548"/>
                  </a:lnTo>
                  <a:lnTo>
                    <a:pt x="1630389" y="71111"/>
                  </a:lnTo>
                  <a:lnTo>
                    <a:pt x="1672835" y="87227"/>
                  </a:lnTo>
                  <a:lnTo>
                    <a:pt x="1714509" y="104862"/>
                  </a:lnTo>
                  <a:lnTo>
                    <a:pt x="1755376" y="123981"/>
                  </a:lnTo>
                  <a:lnTo>
                    <a:pt x="1795404" y="144551"/>
                  </a:lnTo>
                  <a:lnTo>
                    <a:pt x="1834557" y="166539"/>
                  </a:lnTo>
                  <a:lnTo>
                    <a:pt x="1872802" y="189909"/>
                  </a:lnTo>
                  <a:lnTo>
                    <a:pt x="1910105" y="214629"/>
                  </a:lnTo>
                  <a:lnTo>
                    <a:pt x="1946433" y="240665"/>
                  </a:lnTo>
                  <a:lnTo>
                    <a:pt x="1981750" y="267981"/>
                  </a:lnTo>
                  <a:lnTo>
                    <a:pt x="2016025" y="296546"/>
                  </a:lnTo>
                  <a:lnTo>
                    <a:pt x="2049222" y="326324"/>
                  </a:lnTo>
                  <a:lnTo>
                    <a:pt x="2081307" y="357282"/>
                  </a:lnTo>
                  <a:lnTo>
                    <a:pt x="2112248" y="389386"/>
                  </a:lnTo>
                  <a:lnTo>
                    <a:pt x="2142009" y="422603"/>
                  </a:lnTo>
                  <a:lnTo>
                    <a:pt x="2170558" y="456897"/>
                  </a:lnTo>
                  <a:lnTo>
                    <a:pt x="2197859" y="492236"/>
                  </a:lnTo>
                  <a:lnTo>
                    <a:pt x="2223880" y="528586"/>
                  </a:lnTo>
                  <a:lnTo>
                    <a:pt x="2248587" y="565912"/>
                  </a:lnTo>
                  <a:lnTo>
                    <a:pt x="2271945" y="604181"/>
                  </a:lnTo>
                  <a:lnTo>
                    <a:pt x="2293921" y="643359"/>
                  </a:lnTo>
                  <a:lnTo>
                    <a:pt x="2314480" y="683411"/>
                  </a:lnTo>
                  <a:lnTo>
                    <a:pt x="2333590" y="724305"/>
                  </a:lnTo>
                  <a:lnTo>
                    <a:pt x="2351215" y="766006"/>
                  </a:lnTo>
                  <a:lnTo>
                    <a:pt x="2367323" y="808481"/>
                  </a:lnTo>
                  <a:lnTo>
                    <a:pt x="2381879" y="851695"/>
                  </a:lnTo>
                  <a:lnTo>
                    <a:pt x="2394849" y="895614"/>
                  </a:lnTo>
                  <a:lnTo>
                    <a:pt x="2406200" y="940205"/>
                  </a:lnTo>
                  <a:lnTo>
                    <a:pt x="2415898" y="985434"/>
                  </a:lnTo>
                  <a:lnTo>
                    <a:pt x="2423908" y="1031267"/>
                  </a:lnTo>
                  <a:lnTo>
                    <a:pt x="2430197" y="1077670"/>
                  </a:lnTo>
                  <a:lnTo>
                    <a:pt x="2434731" y="1124610"/>
                  </a:lnTo>
                  <a:lnTo>
                    <a:pt x="2437477" y="1172051"/>
                  </a:lnTo>
                  <a:lnTo>
                    <a:pt x="2438400" y="1219962"/>
                  </a:lnTo>
                  <a:lnTo>
                    <a:pt x="2437477" y="1267863"/>
                  </a:lnTo>
                  <a:lnTo>
                    <a:pt x="2434731" y="1315297"/>
                  </a:lnTo>
                  <a:lnTo>
                    <a:pt x="2430197" y="1362229"/>
                  </a:lnTo>
                  <a:lnTo>
                    <a:pt x="2423908" y="1408626"/>
                  </a:lnTo>
                  <a:lnTo>
                    <a:pt x="2415898" y="1454453"/>
                  </a:lnTo>
                  <a:lnTo>
                    <a:pt x="2406200" y="1499678"/>
                  </a:lnTo>
                  <a:lnTo>
                    <a:pt x="2394849" y="1544265"/>
                  </a:lnTo>
                  <a:lnTo>
                    <a:pt x="2381879" y="1588181"/>
                  </a:lnTo>
                  <a:lnTo>
                    <a:pt x="2367323" y="1631392"/>
                  </a:lnTo>
                  <a:lnTo>
                    <a:pt x="2351215" y="1673864"/>
                  </a:lnTo>
                  <a:lnTo>
                    <a:pt x="2333590" y="1715563"/>
                  </a:lnTo>
                  <a:lnTo>
                    <a:pt x="2314480" y="1756456"/>
                  </a:lnTo>
                  <a:lnTo>
                    <a:pt x="2293921" y="1796508"/>
                  </a:lnTo>
                  <a:lnTo>
                    <a:pt x="2271945" y="1835686"/>
                  </a:lnTo>
                  <a:lnTo>
                    <a:pt x="2248587" y="1873955"/>
                  </a:lnTo>
                  <a:lnTo>
                    <a:pt x="2223880" y="1911282"/>
                  </a:lnTo>
                  <a:lnTo>
                    <a:pt x="2197859" y="1947632"/>
                  </a:lnTo>
                  <a:lnTo>
                    <a:pt x="2170558" y="1982972"/>
                  </a:lnTo>
                  <a:lnTo>
                    <a:pt x="2142009" y="2017269"/>
                  </a:lnTo>
                  <a:lnTo>
                    <a:pt x="2112248" y="2050487"/>
                  </a:lnTo>
                  <a:lnTo>
                    <a:pt x="2081307" y="2082593"/>
                  </a:lnTo>
                  <a:lnTo>
                    <a:pt x="2049222" y="2113554"/>
                  </a:lnTo>
                  <a:lnTo>
                    <a:pt x="2016025" y="2143334"/>
                  </a:lnTo>
                  <a:lnTo>
                    <a:pt x="1981750" y="2171902"/>
                  </a:lnTo>
                  <a:lnTo>
                    <a:pt x="1946433" y="2199221"/>
                  </a:lnTo>
                  <a:lnTo>
                    <a:pt x="1910105" y="2225260"/>
                  </a:lnTo>
                  <a:lnTo>
                    <a:pt x="1872802" y="2249982"/>
                  </a:lnTo>
                  <a:lnTo>
                    <a:pt x="1834557" y="2273356"/>
                  </a:lnTo>
                  <a:lnTo>
                    <a:pt x="1795404" y="2295346"/>
                  </a:lnTo>
                  <a:lnTo>
                    <a:pt x="1755376" y="2315920"/>
                  </a:lnTo>
                  <a:lnTo>
                    <a:pt x="1714509" y="2335042"/>
                  </a:lnTo>
                  <a:lnTo>
                    <a:pt x="1672835" y="2352679"/>
                  </a:lnTo>
                  <a:lnTo>
                    <a:pt x="1630389" y="2368798"/>
                  </a:lnTo>
                  <a:lnTo>
                    <a:pt x="1587204" y="2383364"/>
                  </a:lnTo>
                  <a:lnTo>
                    <a:pt x="1543314" y="2396343"/>
                  </a:lnTo>
                  <a:lnTo>
                    <a:pt x="1498754" y="2407702"/>
                  </a:lnTo>
                  <a:lnTo>
                    <a:pt x="1453556" y="2417406"/>
                  </a:lnTo>
                  <a:lnTo>
                    <a:pt x="1407755" y="2425422"/>
                  </a:lnTo>
                  <a:lnTo>
                    <a:pt x="1361386" y="2431715"/>
                  </a:lnTo>
                  <a:lnTo>
                    <a:pt x="1314480" y="2436253"/>
                  </a:lnTo>
                  <a:lnTo>
                    <a:pt x="1267074" y="2439000"/>
                  </a:lnTo>
                  <a:lnTo>
                    <a:pt x="1219200" y="2439924"/>
                  </a:lnTo>
                  <a:lnTo>
                    <a:pt x="1171326" y="2439000"/>
                  </a:lnTo>
                  <a:lnTo>
                    <a:pt x="1123920" y="2436253"/>
                  </a:lnTo>
                  <a:lnTo>
                    <a:pt x="1077016" y="2431715"/>
                  </a:lnTo>
                  <a:lnTo>
                    <a:pt x="1030647" y="2425422"/>
                  </a:lnTo>
                  <a:lnTo>
                    <a:pt x="984847" y="2417406"/>
                  </a:lnTo>
                  <a:lnTo>
                    <a:pt x="939649" y="2407702"/>
                  </a:lnTo>
                  <a:lnTo>
                    <a:pt x="895089" y="2396343"/>
                  </a:lnTo>
                  <a:lnTo>
                    <a:pt x="851200" y="2383364"/>
                  </a:lnTo>
                  <a:lnTo>
                    <a:pt x="808015" y="2368798"/>
                  </a:lnTo>
                  <a:lnTo>
                    <a:pt x="765569" y="2352679"/>
                  </a:lnTo>
                  <a:lnTo>
                    <a:pt x="723895" y="2335042"/>
                  </a:lnTo>
                  <a:lnTo>
                    <a:pt x="683028" y="2315920"/>
                  </a:lnTo>
                  <a:lnTo>
                    <a:pt x="643001" y="2295346"/>
                  </a:lnTo>
                  <a:lnTo>
                    <a:pt x="603848" y="2273356"/>
                  </a:lnTo>
                  <a:lnTo>
                    <a:pt x="565603" y="2249982"/>
                  </a:lnTo>
                  <a:lnTo>
                    <a:pt x="528299" y="2225260"/>
                  </a:lnTo>
                  <a:lnTo>
                    <a:pt x="491972" y="2199221"/>
                  </a:lnTo>
                  <a:lnTo>
                    <a:pt x="456654" y="2171902"/>
                  </a:lnTo>
                  <a:lnTo>
                    <a:pt x="422379" y="2143334"/>
                  </a:lnTo>
                  <a:lnTo>
                    <a:pt x="389182" y="2113554"/>
                  </a:lnTo>
                  <a:lnTo>
                    <a:pt x="357097" y="2082593"/>
                  </a:lnTo>
                  <a:lnTo>
                    <a:pt x="326156" y="2050487"/>
                  </a:lnTo>
                  <a:lnTo>
                    <a:pt x="296394" y="2017269"/>
                  </a:lnTo>
                  <a:lnTo>
                    <a:pt x="267845" y="1982972"/>
                  </a:lnTo>
                  <a:lnTo>
                    <a:pt x="240543" y="1947632"/>
                  </a:lnTo>
                  <a:lnTo>
                    <a:pt x="214522" y="1911282"/>
                  </a:lnTo>
                  <a:lnTo>
                    <a:pt x="189815" y="1873955"/>
                  </a:lnTo>
                  <a:lnTo>
                    <a:pt x="166457" y="1835686"/>
                  </a:lnTo>
                  <a:lnTo>
                    <a:pt x="144481" y="1796508"/>
                  </a:lnTo>
                  <a:lnTo>
                    <a:pt x="123921" y="1756456"/>
                  </a:lnTo>
                  <a:lnTo>
                    <a:pt x="104811" y="1715563"/>
                  </a:lnTo>
                  <a:lnTo>
                    <a:pt x="87186" y="1673864"/>
                  </a:lnTo>
                  <a:lnTo>
                    <a:pt x="71078" y="1631392"/>
                  </a:lnTo>
                  <a:lnTo>
                    <a:pt x="56521" y="1588181"/>
                  </a:lnTo>
                  <a:lnTo>
                    <a:pt x="43551" y="1544265"/>
                  </a:lnTo>
                  <a:lnTo>
                    <a:pt x="32200" y="1499678"/>
                  </a:lnTo>
                  <a:lnTo>
                    <a:pt x="22502" y="1454453"/>
                  </a:lnTo>
                  <a:lnTo>
                    <a:pt x="14491" y="1408626"/>
                  </a:lnTo>
                  <a:lnTo>
                    <a:pt x="8202" y="1362229"/>
                  </a:lnTo>
                  <a:lnTo>
                    <a:pt x="3668" y="1315297"/>
                  </a:lnTo>
                  <a:lnTo>
                    <a:pt x="922" y="1267863"/>
                  </a:lnTo>
                  <a:lnTo>
                    <a:pt x="0" y="1219962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09448" y="970534"/>
            <a:ext cx="2091689" cy="1049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2855"/>
              </a:lnSpc>
              <a:spcBef>
                <a:spcPts val="95"/>
              </a:spcBef>
            </a:pPr>
            <a:r>
              <a:rPr sz="2800" spc="-440" dirty="0">
                <a:latin typeface="Microsoft Sans Serif"/>
                <a:cs typeface="Microsoft Sans Serif"/>
              </a:rPr>
              <a:t>Ка</a:t>
            </a:r>
            <a:r>
              <a:rPr sz="2800" spc="-355" dirty="0">
                <a:latin typeface="Microsoft Sans Serif"/>
                <a:cs typeface="Microsoft Sans Serif"/>
              </a:rPr>
              <a:t>к</a:t>
            </a:r>
            <a:r>
              <a:rPr sz="2800" spc="-120" dirty="0">
                <a:latin typeface="Microsoft Sans Serif"/>
                <a:cs typeface="Microsoft Sans Serif"/>
              </a:rPr>
              <a:t> </a:t>
            </a:r>
            <a:r>
              <a:rPr sz="2800" spc="-300" dirty="0">
                <a:latin typeface="Microsoft Sans Serif"/>
                <a:cs typeface="Microsoft Sans Serif"/>
              </a:rPr>
              <a:t>распозн</a:t>
            </a:r>
            <a:r>
              <a:rPr sz="2800" spc="-315" dirty="0">
                <a:latin typeface="Microsoft Sans Serif"/>
                <a:cs typeface="Microsoft Sans Serif"/>
              </a:rPr>
              <a:t>а</a:t>
            </a:r>
            <a:r>
              <a:rPr sz="2800" spc="-260" dirty="0">
                <a:latin typeface="Microsoft Sans Serif"/>
                <a:cs typeface="Microsoft Sans Serif"/>
              </a:rPr>
              <a:t>ть</a:t>
            </a:r>
            <a:endParaRPr sz="2800">
              <a:latin typeface="Microsoft Sans Serif"/>
              <a:cs typeface="Microsoft Sans Serif"/>
            </a:endParaRPr>
          </a:p>
          <a:p>
            <a:pPr marL="353695" marR="344805" algn="ctr">
              <a:lnSpc>
                <a:spcPct val="70100"/>
              </a:lnSpc>
              <a:spcBef>
                <a:spcPts val="500"/>
              </a:spcBef>
            </a:pPr>
            <a:r>
              <a:rPr sz="2800" spc="-420" dirty="0">
                <a:latin typeface="Microsoft Sans Serif"/>
                <a:cs typeface="Microsoft Sans Serif"/>
              </a:rPr>
              <a:t>ф</a:t>
            </a:r>
            <a:r>
              <a:rPr sz="2800" spc="-295" dirty="0">
                <a:latin typeface="Microsoft Sans Serif"/>
                <a:cs typeface="Microsoft Sans Serif"/>
              </a:rPr>
              <a:t>е</a:t>
            </a:r>
            <a:r>
              <a:rPr sz="2800" spc="-315" dirty="0">
                <a:latin typeface="Microsoft Sans Serif"/>
                <a:cs typeface="Microsoft Sans Serif"/>
              </a:rPr>
              <a:t>йко</a:t>
            </a:r>
            <a:r>
              <a:rPr sz="2800" spc="-325" dirty="0">
                <a:latin typeface="Microsoft Sans Serif"/>
                <a:cs typeface="Microsoft Sans Serif"/>
              </a:rPr>
              <a:t>в</a:t>
            </a:r>
            <a:r>
              <a:rPr sz="2800" spc="-210" dirty="0">
                <a:latin typeface="Microsoft Sans Serif"/>
                <a:cs typeface="Microsoft Sans Serif"/>
              </a:rPr>
              <a:t>ые  </a:t>
            </a:r>
            <a:r>
              <a:rPr sz="2800" spc="-280" dirty="0">
                <a:latin typeface="Microsoft Sans Serif"/>
                <a:cs typeface="Microsoft Sans Serif"/>
              </a:rPr>
              <a:t>новости?</a:t>
            </a:r>
            <a:endParaRPr sz="2800">
              <a:latin typeface="Microsoft Sans Serif"/>
              <a:cs typeface="Microsoft Sans Serif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246501" y="325500"/>
            <a:ext cx="548005" cy="3808729"/>
            <a:chOff x="3246501" y="325500"/>
            <a:chExt cx="548005" cy="3808729"/>
          </a:xfrm>
        </p:grpSpPr>
        <p:pic>
          <p:nvPicPr>
            <p:cNvPr id="11" name="object 11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6501" y="3586162"/>
              <a:ext cx="547687" cy="54768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6501" y="325500"/>
              <a:ext cx="534987" cy="536575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981450" y="2192147"/>
            <a:ext cx="5443220" cy="4097654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40"/>
              </a:spcBef>
            </a:pPr>
            <a:r>
              <a:rPr sz="1800" b="1" spc="-235" dirty="0">
                <a:latin typeface="Arial"/>
                <a:cs typeface="Arial"/>
              </a:rPr>
              <a:t>ПРО</a:t>
            </a:r>
            <a:r>
              <a:rPr sz="1800" b="1" spc="-225" dirty="0">
                <a:latin typeface="Arial"/>
                <a:cs typeface="Arial"/>
              </a:rPr>
              <a:t>ВЕРЬ</a:t>
            </a:r>
            <a:r>
              <a:rPr sz="1800" b="1" spc="-210" dirty="0">
                <a:latin typeface="Arial"/>
                <a:cs typeface="Arial"/>
              </a:rPr>
              <a:t>Т</a:t>
            </a:r>
            <a:r>
              <a:rPr sz="1800" b="1" spc="-220" dirty="0">
                <a:latin typeface="Arial"/>
                <a:cs typeface="Arial"/>
              </a:rPr>
              <a:t>Е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245" dirty="0">
                <a:latin typeface="Arial"/>
                <a:cs typeface="Arial"/>
              </a:rPr>
              <a:t>И</a:t>
            </a:r>
            <a:r>
              <a:rPr sz="1800" b="1" spc="-225" dirty="0">
                <a:latin typeface="Arial"/>
                <a:cs typeface="Arial"/>
              </a:rPr>
              <a:t>СТОЧНИК</a:t>
            </a:r>
            <a:endParaRPr sz="1800">
              <a:latin typeface="Arial"/>
              <a:cs typeface="Arial"/>
            </a:endParaRPr>
          </a:p>
          <a:p>
            <a:pPr marL="12700" marR="1243965">
              <a:lnSpc>
                <a:spcPct val="100000"/>
              </a:lnSpc>
              <a:spcBef>
                <a:spcPts val="740"/>
              </a:spcBef>
            </a:pPr>
            <a:r>
              <a:rPr sz="1800" spc="-30" dirty="0">
                <a:latin typeface="Microsoft Sans Serif"/>
                <a:cs typeface="Microsoft Sans Serif"/>
              </a:rPr>
              <a:t>Проверьте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адрес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страницы,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на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которой </a:t>
            </a:r>
            <a:r>
              <a:rPr sz="1800" spc="-459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размещена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новость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Microsoft Sans Serif"/>
              <a:cs typeface="Microsoft Sans Serif"/>
            </a:endParaRPr>
          </a:p>
          <a:p>
            <a:pPr marL="41910">
              <a:lnSpc>
                <a:spcPct val="100000"/>
              </a:lnSpc>
            </a:pPr>
            <a:r>
              <a:rPr sz="1800" b="1" spc="-235" dirty="0">
                <a:latin typeface="Arial"/>
                <a:cs typeface="Arial"/>
              </a:rPr>
              <a:t>ПРО</a:t>
            </a:r>
            <a:r>
              <a:rPr sz="1800" b="1" spc="-225" dirty="0">
                <a:latin typeface="Arial"/>
                <a:cs typeface="Arial"/>
              </a:rPr>
              <a:t>ВЕРЬ</a:t>
            </a:r>
            <a:r>
              <a:rPr sz="1800" b="1" spc="-210" dirty="0">
                <a:latin typeface="Arial"/>
                <a:cs typeface="Arial"/>
              </a:rPr>
              <a:t>Т</a:t>
            </a:r>
            <a:r>
              <a:rPr sz="1800" b="1" spc="-220" dirty="0">
                <a:latin typeface="Arial"/>
                <a:cs typeface="Arial"/>
              </a:rPr>
              <a:t>Е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200" dirty="0">
                <a:latin typeface="Arial"/>
                <a:cs typeface="Arial"/>
              </a:rPr>
              <a:t>ДРУГ</a:t>
            </a:r>
            <a:r>
              <a:rPr sz="1800" b="1" spc="-240" dirty="0">
                <a:latin typeface="Arial"/>
                <a:cs typeface="Arial"/>
              </a:rPr>
              <a:t>И</a:t>
            </a:r>
            <a:r>
              <a:rPr sz="1800" b="1" spc="-220" dirty="0">
                <a:latin typeface="Arial"/>
                <a:cs typeface="Arial"/>
              </a:rPr>
              <a:t>Е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spc="-245" dirty="0">
                <a:latin typeface="Arial"/>
                <a:cs typeface="Arial"/>
              </a:rPr>
              <a:t>И</a:t>
            </a:r>
            <a:r>
              <a:rPr sz="1800" b="1" spc="-229" dirty="0">
                <a:latin typeface="Arial"/>
                <a:cs typeface="Arial"/>
              </a:rPr>
              <a:t>СТОЧНИ</a:t>
            </a:r>
            <a:r>
              <a:rPr sz="1800" b="1" spc="-204" dirty="0">
                <a:latin typeface="Arial"/>
                <a:cs typeface="Arial"/>
              </a:rPr>
              <a:t>К</a:t>
            </a:r>
            <a:r>
              <a:rPr sz="1800" b="1" spc="-235" dirty="0">
                <a:latin typeface="Arial"/>
                <a:cs typeface="Arial"/>
              </a:rPr>
              <a:t>И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800" spc="-10" dirty="0">
                <a:latin typeface="Microsoft Sans Serif"/>
                <a:cs typeface="Microsoft Sans Serif"/>
              </a:rPr>
              <a:t>Сообщают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ли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о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данном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факте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иные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источники?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000">
              <a:latin typeface="Microsoft Sans Serif"/>
              <a:cs typeface="Microsoft Sans Serif"/>
            </a:endParaRPr>
          </a:p>
          <a:p>
            <a:pPr marL="52069">
              <a:lnSpc>
                <a:spcPct val="100000"/>
              </a:lnSpc>
              <a:spcBef>
                <a:spcPts val="1630"/>
              </a:spcBef>
            </a:pPr>
            <a:r>
              <a:rPr sz="1800" b="1" spc="-245" dirty="0">
                <a:latin typeface="Arial"/>
                <a:cs typeface="Arial"/>
              </a:rPr>
              <a:t>СО</a:t>
            </a:r>
            <a:r>
              <a:rPr sz="1800" b="1" spc="-229" dirty="0">
                <a:latin typeface="Arial"/>
                <a:cs typeface="Arial"/>
              </a:rPr>
              <a:t>ХРАНЯ</a:t>
            </a:r>
            <a:r>
              <a:rPr sz="1800" b="1" spc="-245" dirty="0">
                <a:latin typeface="Arial"/>
                <a:cs typeface="Arial"/>
              </a:rPr>
              <a:t>Й</a:t>
            </a:r>
            <a:r>
              <a:rPr sz="1800" b="1" spc="-210" dirty="0">
                <a:latin typeface="Arial"/>
                <a:cs typeface="Arial"/>
              </a:rPr>
              <a:t>ТЕ</a:t>
            </a:r>
            <a:r>
              <a:rPr sz="1800" b="1" spc="-110" dirty="0">
                <a:latin typeface="Arial"/>
                <a:cs typeface="Arial"/>
              </a:rPr>
              <a:t> </a:t>
            </a:r>
            <a:r>
              <a:rPr sz="1800" b="1" spc="-210" dirty="0">
                <a:latin typeface="Arial"/>
                <a:cs typeface="Arial"/>
              </a:rPr>
              <a:t>КР</a:t>
            </a:r>
            <a:r>
              <a:rPr sz="1800" b="1" spc="-245" dirty="0">
                <a:latin typeface="Arial"/>
                <a:cs typeface="Arial"/>
              </a:rPr>
              <a:t>И</a:t>
            </a:r>
            <a:r>
              <a:rPr sz="1800" b="1" spc="-200" dirty="0">
                <a:latin typeface="Arial"/>
                <a:cs typeface="Arial"/>
              </a:rPr>
              <a:t>Т</a:t>
            </a:r>
            <a:r>
              <a:rPr sz="1800" b="1" spc="-245" dirty="0">
                <a:latin typeface="Arial"/>
                <a:cs typeface="Arial"/>
              </a:rPr>
              <a:t>И</a:t>
            </a:r>
            <a:r>
              <a:rPr sz="1800" b="1" spc="-235" dirty="0">
                <a:latin typeface="Arial"/>
                <a:cs typeface="Arial"/>
              </a:rPr>
              <a:t>ЧЕСКО</a:t>
            </a:r>
            <a:r>
              <a:rPr sz="1800" b="1" spc="-220" dirty="0">
                <a:latin typeface="Arial"/>
                <a:cs typeface="Arial"/>
              </a:rPr>
              <a:t>Е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280" dirty="0">
                <a:latin typeface="Arial"/>
                <a:cs typeface="Arial"/>
              </a:rPr>
              <a:t>М</a:t>
            </a:r>
            <a:r>
              <a:rPr sz="1800" b="1" spc="-305" dirty="0">
                <a:latin typeface="Arial"/>
                <a:cs typeface="Arial"/>
              </a:rPr>
              <a:t>Ы</a:t>
            </a:r>
            <a:r>
              <a:rPr sz="1800" b="1" spc="-310" dirty="0">
                <a:latin typeface="Arial"/>
                <a:cs typeface="Arial"/>
              </a:rPr>
              <a:t>Ш</a:t>
            </a:r>
            <a:r>
              <a:rPr sz="1800" b="1" spc="-235" dirty="0">
                <a:latin typeface="Arial"/>
                <a:cs typeface="Arial"/>
              </a:rPr>
              <a:t>ЛЕН</a:t>
            </a:r>
            <a:r>
              <a:rPr sz="1800" b="1" spc="-245" dirty="0">
                <a:latin typeface="Arial"/>
                <a:cs typeface="Arial"/>
              </a:rPr>
              <a:t>И</a:t>
            </a:r>
            <a:r>
              <a:rPr sz="1800" b="1" spc="-220" dirty="0">
                <a:latin typeface="Arial"/>
                <a:cs typeface="Arial"/>
              </a:rPr>
              <a:t>Е</a:t>
            </a:r>
            <a:endParaRPr sz="1800">
              <a:latin typeface="Arial"/>
              <a:cs typeface="Arial"/>
            </a:endParaRPr>
          </a:p>
          <a:p>
            <a:pPr marL="43815" marR="5080">
              <a:lnSpc>
                <a:spcPct val="114999"/>
              </a:lnSpc>
              <a:spcBef>
                <a:spcPts val="760"/>
              </a:spcBef>
            </a:pPr>
            <a:r>
              <a:rPr sz="1800" spc="-15" dirty="0">
                <a:latin typeface="Microsoft Sans Serif"/>
                <a:cs typeface="Microsoft Sans Serif"/>
              </a:rPr>
              <a:t>Сохраняйте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критический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настрой,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чаще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задавайте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себе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вопрос: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для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чего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написана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данная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статья?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718417" y="6359575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10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4013072" y="485775"/>
            <a:ext cx="4674235" cy="124777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585"/>
              </a:spcBef>
            </a:pPr>
            <a:r>
              <a:rPr sz="1800" b="1" spc="-235" dirty="0">
                <a:latin typeface="Arial"/>
                <a:cs typeface="Arial"/>
              </a:rPr>
              <a:t>ПРО</a:t>
            </a:r>
            <a:r>
              <a:rPr sz="1800" b="1" spc="-225" dirty="0">
                <a:latin typeface="Arial"/>
                <a:cs typeface="Arial"/>
              </a:rPr>
              <a:t>ВЕРЬ</a:t>
            </a:r>
            <a:r>
              <a:rPr sz="1800" b="1" spc="-210" dirty="0">
                <a:latin typeface="Arial"/>
                <a:cs typeface="Arial"/>
              </a:rPr>
              <a:t>Т</a:t>
            </a:r>
            <a:r>
              <a:rPr sz="1800" b="1" spc="-220" dirty="0">
                <a:latin typeface="Arial"/>
                <a:cs typeface="Arial"/>
              </a:rPr>
              <a:t>Е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245" dirty="0">
                <a:latin typeface="Arial"/>
                <a:cs typeface="Arial"/>
              </a:rPr>
              <a:t>ФАКТЫ</a:t>
            </a:r>
            <a:endParaRPr sz="18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490"/>
              </a:spcBef>
            </a:pPr>
            <a:r>
              <a:rPr sz="1800" spc="-25" dirty="0">
                <a:latin typeface="Microsoft Sans Serif"/>
                <a:cs typeface="Microsoft Sans Serif"/>
              </a:rPr>
              <a:t>Достоверные </a:t>
            </a:r>
            <a:r>
              <a:rPr sz="1800" spc="-10" dirty="0">
                <a:latin typeface="Microsoft Sans Serif"/>
                <a:cs typeface="Microsoft Sans Serif"/>
              </a:rPr>
              <a:t>новости </a:t>
            </a:r>
            <a:r>
              <a:rPr sz="1800" spc="-20" dirty="0">
                <a:latin typeface="Microsoft Sans Serif"/>
                <a:cs typeface="Microsoft Sans Serif"/>
              </a:rPr>
              <a:t>включают </a:t>
            </a:r>
            <a:r>
              <a:rPr sz="1800" spc="-25" dirty="0">
                <a:latin typeface="Microsoft Sans Serif"/>
                <a:cs typeface="Microsoft Sans Serif"/>
              </a:rPr>
              <a:t>множество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проверяемых </a:t>
            </a:r>
            <a:r>
              <a:rPr sz="1800" spc="-25" dirty="0">
                <a:latin typeface="Microsoft Sans Serif"/>
                <a:cs typeface="Microsoft Sans Serif"/>
              </a:rPr>
              <a:t>фактических </a:t>
            </a:r>
            <a:r>
              <a:rPr sz="1800" spc="-10" dirty="0">
                <a:latin typeface="Microsoft Sans Serif"/>
                <a:cs typeface="Microsoft Sans Serif"/>
              </a:rPr>
              <a:t>данных, </a:t>
            </a:r>
            <a:r>
              <a:rPr sz="1800" spc="-15" dirty="0">
                <a:latin typeface="Microsoft Sans Serif"/>
                <a:cs typeface="Microsoft Sans Serif"/>
              </a:rPr>
              <a:t>цитаты 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экспертов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36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1138535" cy="6858000"/>
            </a:xfrm>
            <a:custGeom>
              <a:avLst/>
              <a:gdLst/>
              <a:ahLst/>
              <a:cxnLst/>
              <a:rect l="l" t="t" r="r" b="b"/>
              <a:pathLst>
                <a:path w="11138535" h="6858000">
                  <a:moveTo>
                    <a:pt x="6973398" y="0"/>
                  </a:moveTo>
                  <a:lnTo>
                    <a:pt x="0" y="0"/>
                  </a:lnTo>
                  <a:lnTo>
                    <a:pt x="0" y="6857779"/>
                  </a:lnTo>
                  <a:lnTo>
                    <a:pt x="11105134" y="6857779"/>
                  </a:lnTo>
                  <a:lnTo>
                    <a:pt x="11106014" y="6857998"/>
                  </a:lnTo>
                  <a:lnTo>
                    <a:pt x="11138464" y="6857998"/>
                  </a:lnTo>
                  <a:lnTo>
                    <a:pt x="6973398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2812" y="404875"/>
              <a:ext cx="1116330" cy="1117600"/>
            </a:xfrm>
            <a:custGeom>
              <a:avLst/>
              <a:gdLst/>
              <a:ahLst/>
              <a:cxnLst/>
              <a:rect l="l" t="t" r="r" b="b"/>
              <a:pathLst>
                <a:path w="1116330" h="1117600">
                  <a:moveTo>
                    <a:pt x="557974" y="0"/>
                  </a:moveTo>
                  <a:lnTo>
                    <a:pt x="509833" y="2050"/>
                  </a:lnTo>
                  <a:lnTo>
                    <a:pt x="462828" y="8089"/>
                  </a:lnTo>
                  <a:lnTo>
                    <a:pt x="417128" y="17949"/>
                  </a:lnTo>
                  <a:lnTo>
                    <a:pt x="372899" y="31463"/>
                  </a:lnTo>
                  <a:lnTo>
                    <a:pt x="330309" y="48464"/>
                  </a:lnTo>
                  <a:lnTo>
                    <a:pt x="289527" y="68783"/>
                  </a:lnTo>
                  <a:lnTo>
                    <a:pt x="250718" y="92255"/>
                  </a:lnTo>
                  <a:lnTo>
                    <a:pt x="214052" y="118710"/>
                  </a:lnTo>
                  <a:lnTo>
                    <a:pt x="179694" y="147983"/>
                  </a:lnTo>
                  <a:lnTo>
                    <a:pt x="147814" y="179905"/>
                  </a:lnTo>
                  <a:lnTo>
                    <a:pt x="118578" y="214309"/>
                  </a:lnTo>
                  <a:lnTo>
                    <a:pt x="92155" y="251027"/>
                  </a:lnTo>
                  <a:lnTo>
                    <a:pt x="68711" y="289892"/>
                  </a:lnTo>
                  <a:lnTo>
                    <a:pt x="48414" y="330738"/>
                  </a:lnTo>
                  <a:lnTo>
                    <a:pt x="31431" y="373395"/>
                  </a:lnTo>
                  <a:lnTo>
                    <a:pt x="17931" y="417697"/>
                  </a:lnTo>
                  <a:lnTo>
                    <a:pt x="8081" y="463477"/>
                  </a:lnTo>
                  <a:lnTo>
                    <a:pt x="2048" y="510567"/>
                  </a:lnTo>
                  <a:lnTo>
                    <a:pt x="0" y="558800"/>
                  </a:lnTo>
                  <a:lnTo>
                    <a:pt x="2048" y="607014"/>
                  </a:lnTo>
                  <a:lnTo>
                    <a:pt x="8081" y="654090"/>
                  </a:lnTo>
                  <a:lnTo>
                    <a:pt x="17931" y="699859"/>
                  </a:lnTo>
                  <a:lnTo>
                    <a:pt x="31431" y="744154"/>
                  </a:lnTo>
                  <a:lnTo>
                    <a:pt x="48414" y="786807"/>
                  </a:lnTo>
                  <a:lnTo>
                    <a:pt x="68711" y="827650"/>
                  </a:lnTo>
                  <a:lnTo>
                    <a:pt x="92155" y="866516"/>
                  </a:lnTo>
                  <a:lnTo>
                    <a:pt x="118578" y="903237"/>
                  </a:lnTo>
                  <a:lnTo>
                    <a:pt x="147814" y="937644"/>
                  </a:lnTo>
                  <a:lnTo>
                    <a:pt x="179694" y="969571"/>
                  </a:lnTo>
                  <a:lnTo>
                    <a:pt x="214052" y="998849"/>
                  </a:lnTo>
                  <a:lnTo>
                    <a:pt x="250718" y="1025311"/>
                  </a:lnTo>
                  <a:lnTo>
                    <a:pt x="289527" y="1048790"/>
                  </a:lnTo>
                  <a:lnTo>
                    <a:pt x="330309" y="1069116"/>
                  </a:lnTo>
                  <a:lnTo>
                    <a:pt x="372899" y="1086123"/>
                  </a:lnTo>
                  <a:lnTo>
                    <a:pt x="417128" y="1099642"/>
                  </a:lnTo>
                  <a:lnTo>
                    <a:pt x="462828" y="1109507"/>
                  </a:lnTo>
                  <a:lnTo>
                    <a:pt x="509833" y="1115548"/>
                  </a:lnTo>
                  <a:lnTo>
                    <a:pt x="557974" y="1117600"/>
                  </a:lnTo>
                  <a:lnTo>
                    <a:pt x="606128" y="1115548"/>
                  </a:lnTo>
                  <a:lnTo>
                    <a:pt x="653144" y="1109507"/>
                  </a:lnTo>
                  <a:lnTo>
                    <a:pt x="698854" y="1099642"/>
                  </a:lnTo>
                  <a:lnTo>
                    <a:pt x="743091" y="1086123"/>
                  </a:lnTo>
                  <a:lnTo>
                    <a:pt x="785688" y="1069116"/>
                  </a:lnTo>
                  <a:lnTo>
                    <a:pt x="826476" y="1048790"/>
                  </a:lnTo>
                  <a:lnTo>
                    <a:pt x="865289" y="1025311"/>
                  </a:lnTo>
                  <a:lnTo>
                    <a:pt x="901958" y="998849"/>
                  </a:lnTo>
                  <a:lnTo>
                    <a:pt x="936318" y="969571"/>
                  </a:lnTo>
                  <a:lnTo>
                    <a:pt x="968200" y="937644"/>
                  </a:lnTo>
                  <a:lnTo>
                    <a:pt x="997436" y="903237"/>
                  </a:lnTo>
                  <a:lnTo>
                    <a:pt x="1023860" y="866516"/>
                  </a:lnTo>
                  <a:lnTo>
                    <a:pt x="1047304" y="827650"/>
                  </a:lnTo>
                  <a:lnTo>
                    <a:pt x="1067601" y="786807"/>
                  </a:lnTo>
                  <a:lnTo>
                    <a:pt x="1084582" y="744154"/>
                  </a:lnTo>
                  <a:lnTo>
                    <a:pt x="1098082" y="699859"/>
                  </a:lnTo>
                  <a:lnTo>
                    <a:pt x="1107931" y="654090"/>
                  </a:lnTo>
                  <a:lnTo>
                    <a:pt x="1113964" y="607014"/>
                  </a:lnTo>
                  <a:lnTo>
                    <a:pt x="1116012" y="558800"/>
                  </a:lnTo>
                  <a:lnTo>
                    <a:pt x="1113964" y="510567"/>
                  </a:lnTo>
                  <a:lnTo>
                    <a:pt x="1107931" y="463477"/>
                  </a:lnTo>
                  <a:lnTo>
                    <a:pt x="1098082" y="417697"/>
                  </a:lnTo>
                  <a:lnTo>
                    <a:pt x="1084582" y="373395"/>
                  </a:lnTo>
                  <a:lnTo>
                    <a:pt x="1067601" y="330738"/>
                  </a:lnTo>
                  <a:lnTo>
                    <a:pt x="1047304" y="289892"/>
                  </a:lnTo>
                  <a:lnTo>
                    <a:pt x="1023860" y="251027"/>
                  </a:lnTo>
                  <a:lnTo>
                    <a:pt x="997436" y="214309"/>
                  </a:lnTo>
                  <a:lnTo>
                    <a:pt x="968200" y="179905"/>
                  </a:lnTo>
                  <a:lnTo>
                    <a:pt x="936318" y="147983"/>
                  </a:lnTo>
                  <a:lnTo>
                    <a:pt x="901958" y="118710"/>
                  </a:lnTo>
                  <a:lnTo>
                    <a:pt x="865289" y="92255"/>
                  </a:lnTo>
                  <a:lnTo>
                    <a:pt x="826476" y="68783"/>
                  </a:lnTo>
                  <a:lnTo>
                    <a:pt x="785688" y="48464"/>
                  </a:lnTo>
                  <a:lnTo>
                    <a:pt x="743091" y="31463"/>
                  </a:lnTo>
                  <a:lnTo>
                    <a:pt x="698854" y="17949"/>
                  </a:lnTo>
                  <a:lnTo>
                    <a:pt x="653144" y="8089"/>
                  </a:lnTo>
                  <a:lnTo>
                    <a:pt x="606128" y="2050"/>
                  </a:lnTo>
                  <a:lnTo>
                    <a:pt x="5579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6325" y="555625"/>
              <a:ext cx="749300" cy="74930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205354" y="557275"/>
            <a:ext cx="29610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C0C0C"/>
                </a:solidFill>
                <a:latin typeface="Microsoft Sans Serif"/>
                <a:cs typeface="Microsoft Sans Serif"/>
              </a:rPr>
              <a:t>Про</a:t>
            </a:r>
            <a:r>
              <a:rPr sz="2800" dirty="0">
                <a:solidFill>
                  <a:srgbClr val="0C0C0C"/>
                </a:solidFill>
                <a:latin typeface="Microsoft Sans Serif"/>
                <a:cs typeface="Microsoft Sans Serif"/>
              </a:rPr>
              <a:t>а</a:t>
            </a:r>
            <a:r>
              <a:rPr sz="2800" spc="-15" dirty="0">
                <a:solidFill>
                  <a:srgbClr val="0C0C0C"/>
                </a:solidFill>
                <a:latin typeface="Microsoft Sans Serif"/>
                <a:cs typeface="Microsoft Sans Serif"/>
              </a:rPr>
              <a:t>н</a:t>
            </a:r>
            <a:r>
              <a:rPr sz="2800" spc="-5" dirty="0">
                <a:solidFill>
                  <a:srgbClr val="0C0C0C"/>
                </a:solidFill>
                <a:latin typeface="Microsoft Sans Serif"/>
                <a:cs typeface="Microsoft Sans Serif"/>
              </a:rPr>
              <a:t>а</a:t>
            </a:r>
            <a:r>
              <a:rPr sz="2800" spc="-25" dirty="0">
                <a:solidFill>
                  <a:srgbClr val="0C0C0C"/>
                </a:solidFill>
                <a:latin typeface="Microsoft Sans Serif"/>
                <a:cs typeface="Microsoft Sans Serif"/>
              </a:rPr>
              <a:t>лизи</a:t>
            </a:r>
            <a:r>
              <a:rPr sz="2800" spc="-55" dirty="0">
                <a:solidFill>
                  <a:srgbClr val="0C0C0C"/>
                </a:solidFill>
                <a:latin typeface="Microsoft Sans Serif"/>
                <a:cs typeface="Microsoft Sans Serif"/>
              </a:rPr>
              <a:t>р</a:t>
            </a:r>
            <a:r>
              <a:rPr sz="2800" spc="-5" dirty="0">
                <a:solidFill>
                  <a:srgbClr val="0C0C0C"/>
                </a:solidFill>
                <a:latin typeface="Microsoft Sans Serif"/>
                <a:cs typeface="Microsoft Sans Serif"/>
              </a:rPr>
              <a:t>уй</a:t>
            </a:r>
            <a:r>
              <a:rPr sz="2800" spc="-40" dirty="0">
                <a:solidFill>
                  <a:srgbClr val="0C0C0C"/>
                </a:solidFill>
                <a:latin typeface="Microsoft Sans Serif"/>
                <a:cs typeface="Microsoft Sans Serif"/>
              </a:rPr>
              <a:t>т</a:t>
            </a:r>
            <a:r>
              <a:rPr sz="2800" spc="-5" dirty="0">
                <a:solidFill>
                  <a:srgbClr val="0C0C0C"/>
                </a:solidFill>
                <a:latin typeface="Microsoft Sans Serif"/>
                <a:cs typeface="Microsoft Sans Serif"/>
              </a:rPr>
              <a:t>е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приведенные</a:t>
            </a:r>
            <a:r>
              <a:rPr spc="15" dirty="0"/>
              <a:t> </a:t>
            </a:r>
            <a:r>
              <a:rPr spc="-10" dirty="0"/>
              <a:t>«новости»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67892" y="1885162"/>
            <a:ext cx="5890260" cy="3665854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727710">
              <a:lnSpc>
                <a:spcPct val="107900"/>
              </a:lnSpc>
              <a:spcBef>
                <a:spcPts val="409"/>
              </a:spcBef>
            </a:pPr>
            <a:r>
              <a:rPr sz="3200" b="1" spc="-405" dirty="0">
                <a:latin typeface="Arial"/>
                <a:cs typeface="Arial"/>
              </a:rPr>
              <a:t>РАССЕКРЕЧЕННЫЕ</a:t>
            </a:r>
            <a:r>
              <a:rPr sz="3200" b="1" spc="-190" dirty="0">
                <a:latin typeface="Arial"/>
                <a:cs typeface="Arial"/>
              </a:rPr>
              <a:t> </a:t>
            </a:r>
            <a:r>
              <a:rPr sz="3200" b="1" spc="-395" dirty="0">
                <a:latin typeface="Arial"/>
                <a:cs typeface="Arial"/>
              </a:rPr>
              <a:t>АРХИВ</a:t>
            </a:r>
            <a:r>
              <a:rPr sz="3200" b="1" spc="-570" dirty="0">
                <a:latin typeface="Arial"/>
                <a:cs typeface="Arial"/>
              </a:rPr>
              <a:t>Ы</a:t>
            </a:r>
            <a:r>
              <a:rPr sz="3200" b="1" spc="-170" dirty="0">
                <a:latin typeface="Arial"/>
                <a:cs typeface="Arial"/>
              </a:rPr>
              <a:t>:  </a:t>
            </a:r>
            <a:r>
              <a:rPr sz="3200" b="1" spc="-430" dirty="0">
                <a:latin typeface="Arial"/>
                <a:cs typeface="Arial"/>
              </a:rPr>
              <a:t>ВО</a:t>
            </a:r>
            <a:r>
              <a:rPr sz="3200" b="1" spc="-175" dirty="0">
                <a:latin typeface="Arial"/>
                <a:cs typeface="Arial"/>
              </a:rPr>
              <a:t> </a:t>
            </a:r>
            <a:r>
              <a:rPr sz="3200" b="1" spc="-409" dirty="0">
                <a:latin typeface="Arial"/>
                <a:cs typeface="Arial"/>
              </a:rPr>
              <a:t>ВТОРОЙ</a:t>
            </a:r>
            <a:r>
              <a:rPr sz="3200" b="1" spc="-195" dirty="0">
                <a:latin typeface="Arial"/>
                <a:cs typeface="Arial"/>
              </a:rPr>
              <a:t> </a:t>
            </a:r>
            <a:r>
              <a:rPr sz="3200" b="1" spc="-484" dirty="0">
                <a:latin typeface="Arial"/>
                <a:cs typeface="Arial"/>
              </a:rPr>
              <a:t>М</a:t>
            </a:r>
            <a:r>
              <a:rPr sz="3200" b="1" spc="-425" dirty="0">
                <a:latin typeface="Arial"/>
                <a:cs typeface="Arial"/>
              </a:rPr>
              <a:t>И</a:t>
            </a:r>
            <a:r>
              <a:rPr sz="3200" b="1" spc="-415" dirty="0">
                <a:latin typeface="Arial"/>
                <a:cs typeface="Arial"/>
              </a:rPr>
              <a:t>РОВ</a:t>
            </a:r>
            <a:r>
              <a:rPr sz="3200" b="1" spc="-459" dirty="0">
                <a:latin typeface="Arial"/>
                <a:cs typeface="Arial"/>
              </a:rPr>
              <a:t>О</a:t>
            </a:r>
            <a:r>
              <a:rPr sz="3200" b="1" spc="-415" dirty="0">
                <a:latin typeface="Arial"/>
                <a:cs typeface="Arial"/>
              </a:rPr>
              <a:t>Й</a:t>
            </a:r>
            <a:r>
              <a:rPr sz="3200" b="1" spc="-160" dirty="0">
                <a:latin typeface="Arial"/>
                <a:cs typeface="Arial"/>
              </a:rPr>
              <a:t> </a:t>
            </a:r>
            <a:r>
              <a:rPr sz="3200" b="1" spc="-415" dirty="0">
                <a:latin typeface="Arial"/>
                <a:cs typeface="Arial"/>
              </a:rPr>
              <a:t>В</a:t>
            </a:r>
            <a:r>
              <a:rPr sz="3200" b="1" spc="-459" dirty="0">
                <a:latin typeface="Arial"/>
                <a:cs typeface="Arial"/>
              </a:rPr>
              <a:t>О</a:t>
            </a:r>
            <a:r>
              <a:rPr sz="3200" b="1" spc="-310" dirty="0">
                <a:latin typeface="Arial"/>
                <a:cs typeface="Arial"/>
              </a:rPr>
              <a:t>ЙНЕ  </a:t>
            </a:r>
            <a:r>
              <a:rPr sz="3200" b="1" spc="-430" dirty="0">
                <a:latin typeface="Arial"/>
                <a:cs typeface="Arial"/>
              </a:rPr>
              <a:t>ПО</a:t>
            </a:r>
            <a:r>
              <a:rPr sz="3200" b="1" spc="-425" dirty="0">
                <a:latin typeface="Arial"/>
                <a:cs typeface="Arial"/>
              </a:rPr>
              <a:t>Б</a:t>
            </a:r>
            <a:r>
              <a:rPr sz="3200" b="1" spc="-405" dirty="0">
                <a:latin typeface="Arial"/>
                <a:cs typeface="Arial"/>
              </a:rPr>
              <a:t>ЕДИЛИ</a:t>
            </a:r>
            <a:r>
              <a:rPr sz="3200" b="1" spc="-170" dirty="0">
                <a:latin typeface="Arial"/>
                <a:cs typeface="Arial"/>
              </a:rPr>
              <a:t> </a:t>
            </a:r>
            <a:r>
              <a:rPr sz="3200" b="1" spc="-470" dirty="0">
                <a:latin typeface="Arial"/>
                <a:cs typeface="Arial"/>
              </a:rPr>
              <a:t>США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800" spc="-40" dirty="0">
                <a:latin typeface="Microsoft Sans Serif"/>
                <a:cs typeface="Microsoft Sans Serif"/>
              </a:rPr>
              <a:t>Из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рассекреченных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архивов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стало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известно,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что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СССР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800" spc="-10" dirty="0">
                <a:latin typeface="Microsoft Sans Serif"/>
                <a:cs typeface="Microsoft Sans Serif"/>
              </a:rPr>
              <a:t>проиграл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во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второй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мировой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войне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1941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65" dirty="0">
                <a:latin typeface="Microsoft Sans Serif"/>
                <a:cs typeface="Microsoft Sans Serif"/>
              </a:rPr>
              <a:t>году.</a:t>
            </a:r>
            <a:endParaRPr sz="1800">
              <a:latin typeface="Microsoft Sans Serif"/>
              <a:cs typeface="Microsoft Sans Serif"/>
            </a:endParaRPr>
          </a:p>
          <a:p>
            <a:pPr marL="12700" marR="137160">
              <a:lnSpc>
                <a:spcPct val="114999"/>
              </a:lnSpc>
              <a:spcBef>
                <a:spcPts val="600"/>
              </a:spcBef>
            </a:pPr>
            <a:r>
              <a:rPr sz="1800" dirty="0">
                <a:latin typeface="Microsoft Sans Serif"/>
                <a:cs typeface="Microsoft Sans Serif"/>
              </a:rPr>
              <a:t>После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переговоров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было </a:t>
            </a:r>
            <a:r>
              <a:rPr sz="1800" spc="-10" dirty="0">
                <a:latin typeface="Microsoft Sans Serif"/>
                <a:cs typeface="Microsoft Sans Serif"/>
              </a:rPr>
              <a:t>принято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решение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ввести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на </a:t>
            </a:r>
            <a:r>
              <a:rPr sz="1800" spc="-459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территорию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Волгограда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войска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морской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пехоты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spc="20" dirty="0">
                <a:latin typeface="Microsoft Sans Serif"/>
                <a:cs typeface="Microsoft Sans Serif"/>
              </a:rPr>
              <a:t>США,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которые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переломили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ход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сражений,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одержали 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убедительную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победу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войне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1945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65" dirty="0">
                <a:latin typeface="Microsoft Sans Serif"/>
                <a:cs typeface="Microsoft Sans Serif"/>
              </a:rPr>
              <a:t>году.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476977" y="3334030"/>
            <a:ext cx="4715510" cy="3524250"/>
          </a:xfrm>
          <a:custGeom>
            <a:avLst/>
            <a:gdLst/>
            <a:ahLst/>
            <a:cxnLst/>
            <a:rect l="l" t="t" r="r" b="b"/>
            <a:pathLst>
              <a:path w="4715509" h="3524250">
                <a:moveTo>
                  <a:pt x="2557320" y="0"/>
                </a:moveTo>
                <a:lnTo>
                  <a:pt x="2511801" y="810"/>
                </a:lnTo>
                <a:lnTo>
                  <a:pt x="2466214" y="2462"/>
                </a:lnTo>
                <a:lnTo>
                  <a:pt x="2420568" y="4958"/>
                </a:lnTo>
                <a:lnTo>
                  <a:pt x="2374873" y="8305"/>
                </a:lnTo>
                <a:lnTo>
                  <a:pt x="2329139" y="12504"/>
                </a:lnTo>
                <a:lnTo>
                  <a:pt x="2283378" y="17562"/>
                </a:lnTo>
                <a:lnTo>
                  <a:pt x="2237599" y="23483"/>
                </a:lnTo>
                <a:lnTo>
                  <a:pt x="2191813" y="30270"/>
                </a:lnTo>
                <a:lnTo>
                  <a:pt x="2146029" y="37929"/>
                </a:lnTo>
                <a:lnTo>
                  <a:pt x="2100259" y="46463"/>
                </a:lnTo>
                <a:lnTo>
                  <a:pt x="2054512" y="55877"/>
                </a:lnTo>
                <a:lnTo>
                  <a:pt x="2008799" y="66175"/>
                </a:lnTo>
                <a:lnTo>
                  <a:pt x="1963130" y="77361"/>
                </a:lnTo>
                <a:lnTo>
                  <a:pt x="1917516" y="89441"/>
                </a:lnTo>
                <a:lnTo>
                  <a:pt x="1871966" y="102418"/>
                </a:lnTo>
                <a:lnTo>
                  <a:pt x="1826491" y="116296"/>
                </a:lnTo>
                <a:lnTo>
                  <a:pt x="1781101" y="131080"/>
                </a:lnTo>
                <a:lnTo>
                  <a:pt x="1735807" y="146774"/>
                </a:lnTo>
                <a:lnTo>
                  <a:pt x="1690619" y="163383"/>
                </a:lnTo>
                <a:lnTo>
                  <a:pt x="1645546" y="180911"/>
                </a:lnTo>
                <a:lnTo>
                  <a:pt x="1600601" y="199362"/>
                </a:lnTo>
                <a:lnTo>
                  <a:pt x="1556490" y="218433"/>
                </a:lnTo>
                <a:lnTo>
                  <a:pt x="1512899" y="238239"/>
                </a:lnTo>
                <a:lnTo>
                  <a:pt x="1469832" y="258770"/>
                </a:lnTo>
                <a:lnTo>
                  <a:pt x="1427214" y="280057"/>
                </a:lnTo>
                <a:lnTo>
                  <a:pt x="1385287" y="301967"/>
                </a:lnTo>
                <a:lnTo>
                  <a:pt x="1343818" y="324613"/>
                </a:lnTo>
                <a:lnTo>
                  <a:pt x="1302889" y="347943"/>
                </a:lnTo>
                <a:lnTo>
                  <a:pt x="1262507" y="371947"/>
                </a:lnTo>
                <a:lnTo>
                  <a:pt x="1222674" y="396616"/>
                </a:lnTo>
                <a:lnTo>
                  <a:pt x="1183395" y="421939"/>
                </a:lnTo>
                <a:lnTo>
                  <a:pt x="1144675" y="447905"/>
                </a:lnTo>
                <a:lnTo>
                  <a:pt x="1106517" y="474504"/>
                </a:lnTo>
                <a:lnTo>
                  <a:pt x="1068926" y="501727"/>
                </a:lnTo>
                <a:lnTo>
                  <a:pt x="1031907" y="529563"/>
                </a:lnTo>
                <a:lnTo>
                  <a:pt x="995463" y="558002"/>
                </a:lnTo>
                <a:lnTo>
                  <a:pt x="959598" y="587034"/>
                </a:lnTo>
                <a:lnTo>
                  <a:pt x="924318" y="616648"/>
                </a:lnTo>
                <a:lnTo>
                  <a:pt x="889627" y="646835"/>
                </a:lnTo>
                <a:lnTo>
                  <a:pt x="855528" y="677584"/>
                </a:lnTo>
                <a:lnTo>
                  <a:pt x="822026" y="708884"/>
                </a:lnTo>
                <a:lnTo>
                  <a:pt x="789125" y="740727"/>
                </a:lnTo>
                <a:lnTo>
                  <a:pt x="756830" y="773101"/>
                </a:lnTo>
                <a:lnTo>
                  <a:pt x="725145" y="805996"/>
                </a:lnTo>
                <a:lnTo>
                  <a:pt x="694074" y="839403"/>
                </a:lnTo>
                <a:lnTo>
                  <a:pt x="663622" y="873310"/>
                </a:lnTo>
                <a:lnTo>
                  <a:pt x="633792" y="907708"/>
                </a:lnTo>
                <a:lnTo>
                  <a:pt x="604590" y="942587"/>
                </a:lnTo>
                <a:lnTo>
                  <a:pt x="576019" y="977936"/>
                </a:lnTo>
                <a:lnTo>
                  <a:pt x="548083" y="1013746"/>
                </a:lnTo>
                <a:lnTo>
                  <a:pt x="520788" y="1050005"/>
                </a:lnTo>
                <a:lnTo>
                  <a:pt x="494137" y="1086704"/>
                </a:lnTo>
                <a:lnTo>
                  <a:pt x="468134" y="1123833"/>
                </a:lnTo>
                <a:lnTo>
                  <a:pt x="442784" y="1161381"/>
                </a:lnTo>
                <a:lnTo>
                  <a:pt x="418091" y="1199338"/>
                </a:lnTo>
                <a:lnTo>
                  <a:pt x="394060" y="1237695"/>
                </a:lnTo>
                <a:lnTo>
                  <a:pt x="370694" y="1276440"/>
                </a:lnTo>
                <a:lnTo>
                  <a:pt x="347999" y="1315564"/>
                </a:lnTo>
                <a:lnTo>
                  <a:pt x="325978" y="1355056"/>
                </a:lnTo>
                <a:lnTo>
                  <a:pt x="304635" y="1394906"/>
                </a:lnTo>
                <a:lnTo>
                  <a:pt x="283976" y="1435105"/>
                </a:lnTo>
                <a:lnTo>
                  <a:pt x="264003" y="1475641"/>
                </a:lnTo>
                <a:lnTo>
                  <a:pt x="244722" y="1516505"/>
                </a:lnTo>
                <a:lnTo>
                  <a:pt x="226137" y="1557687"/>
                </a:lnTo>
                <a:lnTo>
                  <a:pt x="208252" y="1599176"/>
                </a:lnTo>
                <a:lnTo>
                  <a:pt x="191071" y="1640962"/>
                </a:lnTo>
                <a:lnTo>
                  <a:pt x="174599" y="1683034"/>
                </a:lnTo>
                <a:lnTo>
                  <a:pt x="158840" y="1725384"/>
                </a:lnTo>
                <a:lnTo>
                  <a:pt x="143799" y="1767999"/>
                </a:lnTo>
                <a:lnTo>
                  <a:pt x="129478" y="1810872"/>
                </a:lnTo>
                <a:lnTo>
                  <a:pt x="115884" y="1853990"/>
                </a:lnTo>
                <a:lnTo>
                  <a:pt x="103020" y="1897344"/>
                </a:lnTo>
                <a:lnTo>
                  <a:pt x="90890" y="1940924"/>
                </a:lnTo>
                <a:lnTo>
                  <a:pt x="79499" y="1984719"/>
                </a:lnTo>
                <a:lnTo>
                  <a:pt x="68851" y="2028720"/>
                </a:lnTo>
                <a:lnTo>
                  <a:pt x="58951" y="2072916"/>
                </a:lnTo>
                <a:lnTo>
                  <a:pt x="49802" y="2117296"/>
                </a:lnTo>
                <a:lnTo>
                  <a:pt x="41409" y="2161852"/>
                </a:lnTo>
                <a:lnTo>
                  <a:pt x="33776" y="2206572"/>
                </a:lnTo>
                <a:lnTo>
                  <a:pt x="26908" y="2251446"/>
                </a:lnTo>
                <a:lnTo>
                  <a:pt x="20808" y="2296464"/>
                </a:lnTo>
                <a:lnTo>
                  <a:pt x="15482" y="2341617"/>
                </a:lnTo>
                <a:lnTo>
                  <a:pt x="10933" y="2386893"/>
                </a:lnTo>
                <a:lnTo>
                  <a:pt x="7166" y="2432283"/>
                </a:lnTo>
                <a:lnTo>
                  <a:pt x="4184" y="2477776"/>
                </a:lnTo>
                <a:lnTo>
                  <a:pt x="1993" y="2523362"/>
                </a:lnTo>
                <a:lnTo>
                  <a:pt x="597" y="2569031"/>
                </a:lnTo>
                <a:lnTo>
                  <a:pt x="0" y="2614773"/>
                </a:lnTo>
                <a:lnTo>
                  <a:pt x="205" y="2660578"/>
                </a:lnTo>
                <a:lnTo>
                  <a:pt x="1218" y="2706434"/>
                </a:lnTo>
                <a:lnTo>
                  <a:pt x="3043" y="2752334"/>
                </a:lnTo>
                <a:lnTo>
                  <a:pt x="5684" y="2798265"/>
                </a:lnTo>
                <a:lnTo>
                  <a:pt x="9145" y="2844218"/>
                </a:lnTo>
                <a:lnTo>
                  <a:pt x="13431" y="2890182"/>
                </a:lnTo>
                <a:lnTo>
                  <a:pt x="18546" y="2936148"/>
                </a:lnTo>
                <a:lnTo>
                  <a:pt x="24494" y="2982105"/>
                </a:lnTo>
                <a:lnTo>
                  <a:pt x="31280" y="3028043"/>
                </a:lnTo>
                <a:lnTo>
                  <a:pt x="38907" y="3073952"/>
                </a:lnTo>
                <a:lnTo>
                  <a:pt x="47381" y="3119822"/>
                </a:lnTo>
                <a:lnTo>
                  <a:pt x="56705" y="3165642"/>
                </a:lnTo>
                <a:lnTo>
                  <a:pt x="66883" y="3211403"/>
                </a:lnTo>
                <a:lnTo>
                  <a:pt x="77921" y="3257093"/>
                </a:lnTo>
                <a:lnTo>
                  <a:pt x="89822" y="3302703"/>
                </a:lnTo>
                <a:lnTo>
                  <a:pt x="102591" y="3348223"/>
                </a:lnTo>
                <a:lnTo>
                  <a:pt x="116231" y="3393642"/>
                </a:lnTo>
                <a:lnTo>
                  <a:pt x="130748" y="3438951"/>
                </a:lnTo>
                <a:lnTo>
                  <a:pt x="146145" y="3484139"/>
                </a:lnTo>
                <a:lnTo>
                  <a:pt x="160537" y="3523967"/>
                </a:lnTo>
                <a:lnTo>
                  <a:pt x="4715022" y="3523967"/>
                </a:lnTo>
                <a:lnTo>
                  <a:pt x="4715022" y="1223044"/>
                </a:lnTo>
                <a:lnTo>
                  <a:pt x="4702875" y="1202442"/>
                </a:lnTo>
                <a:lnTo>
                  <a:pt x="4678316" y="1162506"/>
                </a:lnTo>
                <a:lnTo>
                  <a:pt x="4653101" y="1123163"/>
                </a:lnTo>
                <a:lnTo>
                  <a:pt x="4627240" y="1084417"/>
                </a:lnTo>
                <a:lnTo>
                  <a:pt x="4600743" y="1046273"/>
                </a:lnTo>
                <a:lnTo>
                  <a:pt x="4573622" y="1008736"/>
                </a:lnTo>
                <a:lnTo>
                  <a:pt x="4545886" y="971809"/>
                </a:lnTo>
                <a:lnTo>
                  <a:pt x="4517545" y="935498"/>
                </a:lnTo>
                <a:lnTo>
                  <a:pt x="4488610" y="899805"/>
                </a:lnTo>
                <a:lnTo>
                  <a:pt x="4459091" y="864737"/>
                </a:lnTo>
                <a:lnTo>
                  <a:pt x="4428999" y="830296"/>
                </a:lnTo>
                <a:lnTo>
                  <a:pt x="4398344" y="796488"/>
                </a:lnTo>
                <a:lnTo>
                  <a:pt x="4367135" y="763316"/>
                </a:lnTo>
                <a:lnTo>
                  <a:pt x="4335384" y="730786"/>
                </a:lnTo>
                <a:lnTo>
                  <a:pt x="4303100" y="698901"/>
                </a:lnTo>
                <a:lnTo>
                  <a:pt x="4270294" y="667666"/>
                </a:lnTo>
                <a:lnTo>
                  <a:pt x="4236977" y="637085"/>
                </a:lnTo>
                <a:lnTo>
                  <a:pt x="4203158" y="607162"/>
                </a:lnTo>
                <a:lnTo>
                  <a:pt x="4168847" y="577902"/>
                </a:lnTo>
                <a:lnTo>
                  <a:pt x="4134056" y="549309"/>
                </a:lnTo>
                <a:lnTo>
                  <a:pt x="4098794" y="521387"/>
                </a:lnTo>
                <a:lnTo>
                  <a:pt x="4063072" y="494142"/>
                </a:lnTo>
                <a:lnTo>
                  <a:pt x="4026899" y="467576"/>
                </a:lnTo>
                <a:lnTo>
                  <a:pt x="3990287" y="441695"/>
                </a:lnTo>
                <a:lnTo>
                  <a:pt x="3953246" y="416503"/>
                </a:lnTo>
                <a:lnTo>
                  <a:pt x="3915785" y="392004"/>
                </a:lnTo>
                <a:lnTo>
                  <a:pt x="3877915" y="368202"/>
                </a:lnTo>
                <a:lnTo>
                  <a:pt x="3839647" y="345102"/>
                </a:lnTo>
                <a:lnTo>
                  <a:pt x="3800991" y="322709"/>
                </a:lnTo>
                <a:lnTo>
                  <a:pt x="3761956" y="301026"/>
                </a:lnTo>
                <a:lnTo>
                  <a:pt x="3722473" y="280016"/>
                </a:lnTo>
                <a:lnTo>
                  <a:pt x="3682795" y="259808"/>
                </a:lnTo>
                <a:lnTo>
                  <a:pt x="3642688" y="240283"/>
                </a:lnTo>
                <a:lnTo>
                  <a:pt x="3602244" y="221485"/>
                </a:lnTo>
                <a:lnTo>
                  <a:pt x="3561474" y="203420"/>
                </a:lnTo>
                <a:lnTo>
                  <a:pt x="3520388" y="186091"/>
                </a:lnTo>
                <a:lnTo>
                  <a:pt x="3478996" y="169503"/>
                </a:lnTo>
                <a:lnTo>
                  <a:pt x="3437308" y="153661"/>
                </a:lnTo>
                <a:lnTo>
                  <a:pt x="3395335" y="138568"/>
                </a:lnTo>
                <a:lnTo>
                  <a:pt x="3353087" y="124229"/>
                </a:lnTo>
                <a:lnTo>
                  <a:pt x="3310574" y="110648"/>
                </a:lnTo>
                <a:lnTo>
                  <a:pt x="3267806" y="97830"/>
                </a:lnTo>
                <a:lnTo>
                  <a:pt x="3224795" y="85779"/>
                </a:lnTo>
                <a:lnTo>
                  <a:pt x="3181549" y="74499"/>
                </a:lnTo>
                <a:lnTo>
                  <a:pt x="3138080" y="63995"/>
                </a:lnTo>
                <a:lnTo>
                  <a:pt x="3094398" y="54271"/>
                </a:lnTo>
                <a:lnTo>
                  <a:pt x="3050512" y="45331"/>
                </a:lnTo>
                <a:lnTo>
                  <a:pt x="3006434" y="37179"/>
                </a:lnTo>
                <a:lnTo>
                  <a:pt x="2962174" y="29821"/>
                </a:lnTo>
                <a:lnTo>
                  <a:pt x="2917741" y="23260"/>
                </a:lnTo>
                <a:lnTo>
                  <a:pt x="2873147" y="17501"/>
                </a:lnTo>
                <a:lnTo>
                  <a:pt x="2828401" y="12548"/>
                </a:lnTo>
                <a:lnTo>
                  <a:pt x="2783514" y="8405"/>
                </a:lnTo>
                <a:lnTo>
                  <a:pt x="2738496" y="5077"/>
                </a:lnTo>
                <a:lnTo>
                  <a:pt x="2693357" y="2568"/>
                </a:lnTo>
                <a:lnTo>
                  <a:pt x="2648108" y="883"/>
                </a:lnTo>
                <a:lnTo>
                  <a:pt x="2602759" y="25"/>
                </a:lnTo>
                <a:lnTo>
                  <a:pt x="2557320" y="0"/>
                </a:lnTo>
                <a:close/>
              </a:path>
            </a:pathLst>
          </a:custGeom>
          <a:solidFill>
            <a:srgbClr val="00C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037956" y="4941570"/>
            <a:ext cx="400367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Комментарий:</a:t>
            </a:r>
            <a:endParaRPr sz="18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Данная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новость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является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откровенно </a:t>
            </a:r>
            <a:r>
              <a:rPr sz="1800" spc="-4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провокационной,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поскольку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противоречит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всем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историческим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фактам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718417" y="6359575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10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5354" y="557275"/>
            <a:ext cx="4052570" cy="793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025"/>
              </a:lnSpc>
              <a:spcBef>
                <a:spcPts val="95"/>
              </a:spcBef>
            </a:pPr>
            <a:r>
              <a:rPr spc="-15" dirty="0"/>
              <a:t>Проанализируйте</a:t>
            </a:r>
          </a:p>
          <a:p>
            <a:pPr marL="12700">
              <a:lnSpc>
                <a:spcPts val="3025"/>
              </a:lnSpc>
            </a:pPr>
            <a:r>
              <a:rPr spc="-20" dirty="0"/>
              <a:t>приведенные</a:t>
            </a:r>
            <a:r>
              <a:rPr spc="15" dirty="0"/>
              <a:t> </a:t>
            </a:r>
            <a:r>
              <a:rPr spc="-10" dirty="0"/>
              <a:t>«новости»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75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85"/>
              </a:spcBef>
            </a:pPr>
            <a:r>
              <a:rPr spc="-305" dirty="0"/>
              <a:t>ГИ</a:t>
            </a:r>
            <a:r>
              <a:rPr spc="-350" dirty="0"/>
              <a:t>Б</a:t>
            </a:r>
            <a:r>
              <a:rPr spc="-355" dirty="0"/>
              <a:t>ЕЛЬ</a:t>
            </a:r>
            <a:r>
              <a:rPr spc="-135" dirty="0"/>
              <a:t> </a:t>
            </a:r>
            <a:r>
              <a:rPr spc="-295" dirty="0"/>
              <a:t>ГЕ</a:t>
            </a:r>
            <a:r>
              <a:rPr spc="-325" dirty="0"/>
              <a:t>Р</a:t>
            </a:r>
            <a:r>
              <a:rPr spc="-375" dirty="0"/>
              <a:t>ОЕВ</a:t>
            </a:r>
          </a:p>
          <a:p>
            <a:pPr marL="12700" marR="83820">
              <a:lnSpc>
                <a:spcPct val="114999"/>
              </a:lnSpc>
              <a:spcBef>
                <a:spcPts val="445"/>
              </a:spcBef>
            </a:pPr>
            <a:r>
              <a:rPr sz="1600" b="0" spc="-5" dirty="0">
                <a:latin typeface="Microsoft Sans Serif"/>
                <a:cs typeface="Microsoft Sans Serif"/>
              </a:rPr>
              <a:t>«На </a:t>
            </a:r>
            <a:r>
              <a:rPr sz="1600" b="0" spc="-30" dirty="0">
                <a:latin typeface="Microsoft Sans Serif"/>
                <a:cs typeface="Microsoft Sans Serif"/>
              </a:rPr>
              <a:t>украинском</a:t>
            </a:r>
            <a:r>
              <a:rPr sz="1600" b="0" spc="60" dirty="0">
                <a:latin typeface="Microsoft Sans Serif"/>
                <a:cs typeface="Microsoft Sans Serif"/>
              </a:rPr>
              <a:t> </a:t>
            </a:r>
            <a:r>
              <a:rPr sz="1600" b="0" spc="-10" dirty="0">
                <a:latin typeface="Microsoft Sans Serif"/>
                <a:cs typeface="Microsoft Sans Serif"/>
              </a:rPr>
              <a:t>острове</a:t>
            </a:r>
            <a:r>
              <a:rPr sz="1600" b="0" spc="10" dirty="0">
                <a:latin typeface="Microsoft Sans Serif"/>
                <a:cs typeface="Microsoft Sans Serif"/>
              </a:rPr>
              <a:t> </a:t>
            </a:r>
            <a:r>
              <a:rPr sz="1600" b="0" spc="-20" dirty="0">
                <a:latin typeface="Microsoft Sans Serif"/>
                <a:cs typeface="Microsoft Sans Serif"/>
              </a:rPr>
              <a:t>Змеиный,</a:t>
            </a:r>
            <a:r>
              <a:rPr sz="1600" b="0" spc="55" dirty="0">
                <a:latin typeface="Microsoft Sans Serif"/>
                <a:cs typeface="Microsoft Sans Serif"/>
              </a:rPr>
              <a:t> </a:t>
            </a:r>
            <a:r>
              <a:rPr sz="1600" b="0" spc="-20" dirty="0">
                <a:latin typeface="Microsoft Sans Serif"/>
                <a:cs typeface="Microsoft Sans Serif"/>
              </a:rPr>
              <a:t>защищая </a:t>
            </a:r>
            <a:r>
              <a:rPr sz="1600" b="0" spc="-409" dirty="0">
                <a:latin typeface="Microsoft Sans Serif"/>
                <a:cs typeface="Microsoft Sans Serif"/>
              </a:rPr>
              <a:t> </a:t>
            </a:r>
            <a:r>
              <a:rPr sz="1600" b="0" spc="-25" dirty="0">
                <a:latin typeface="Microsoft Sans Serif"/>
                <a:cs typeface="Microsoft Sans Serif"/>
              </a:rPr>
              <a:t>его</a:t>
            </a:r>
            <a:r>
              <a:rPr sz="1600" b="0" spc="5" dirty="0">
                <a:latin typeface="Microsoft Sans Serif"/>
                <a:cs typeface="Microsoft Sans Serif"/>
              </a:rPr>
              <a:t> </a:t>
            </a:r>
            <a:r>
              <a:rPr sz="1600" b="0" spc="-5" dirty="0">
                <a:latin typeface="Microsoft Sans Serif"/>
                <a:cs typeface="Microsoft Sans Serif"/>
              </a:rPr>
              <a:t>до</a:t>
            </a:r>
            <a:r>
              <a:rPr sz="1600" b="0" spc="25" dirty="0">
                <a:latin typeface="Microsoft Sans Serif"/>
                <a:cs typeface="Microsoft Sans Serif"/>
              </a:rPr>
              <a:t> </a:t>
            </a:r>
            <a:r>
              <a:rPr sz="1600" b="0" spc="-15" dirty="0">
                <a:latin typeface="Microsoft Sans Serif"/>
                <a:cs typeface="Microsoft Sans Serif"/>
              </a:rPr>
              <a:t>последнего,</a:t>
            </a:r>
            <a:r>
              <a:rPr sz="1600" b="0" spc="40" dirty="0">
                <a:latin typeface="Microsoft Sans Serif"/>
                <a:cs typeface="Microsoft Sans Serif"/>
              </a:rPr>
              <a:t> </a:t>
            </a:r>
            <a:r>
              <a:rPr sz="1600" b="0" spc="-10" dirty="0">
                <a:latin typeface="Microsoft Sans Serif"/>
                <a:cs typeface="Microsoft Sans Serif"/>
              </a:rPr>
              <a:t>все</a:t>
            </a:r>
            <a:r>
              <a:rPr sz="1600" b="0" spc="5" dirty="0">
                <a:latin typeface="Microsoft Sans Serif"/>
                <a:cs typeface="Microsoft Sans Serif"/>
              </a:rPr>
              <a:t> </a:t>
            </a:r>
            <a:r>
              <a:rPr sz="1600" b="0" spc="-20" dirty="0">
                <a:latin typeface="Microsoft Sans Serif"/>
                <a:cs typeface="Microsoft Sans Serif"/>
              </a:rPr>
              <a:t>ребята-пограничники </a:t>
            </a:r>
            <a:r>
              <a:rPr sz="1600" b="0" spc="-409" dirty="0">
                <a:latin typeface="Microsoft Sans Serif"/>
                <a:cs typeface="Microsoft Sans Serif"/>
              </a:rPr>
              <a:t> </a:t>
            </a:r>
            <a:r>
              <a:rPr sz="1600" b="0" spc="-30" dirty="0">
                <a:latin typeface="Microsoft Sans Serif"/>
                <a:cs typeface="Microsoft Sans Serif"/>
              </a:rPr>
              <a:t>геройски</a:t>
            </a:r>
            <a:r>
              <a:rPr sz="1600" b="0" spc="25" dirty="0">
                <a:latin typeface="Microsoft Sans Serif"/>
                <a:cs typeface="Microsoft Sans Serif"/>
              </a:rPr>
              <a:t> </a:t>
            </a:r>
            <a:r>
              <a:rPr sz="1600" b="0" spc="-20" dirty="0">
                <a:latin typeface="Microsoft Sans Serif"/>
                <a:cs typeface="Microsoft Sans Serif"/>
              </a:rPr>
              <a:t>погибли.</a:t>
            </a:r>
            <a:r>
              <a:rPr sz="1600" b="0" spc="55" dirty="0">
                <a:latin typeface="Microsoft Sans Serif"/>
                <a:cs typeface="Microsoft Sans Serif"/>
              </a:rPr>
              <a:t> </a:t>
            </a:r>
            <a:r>
              <a:rPr sz="1600" b="0" spc="-10" dirty="0">
                <a:latin typeface="Microsoft Sans Serif"/>
                <a:cs typeface="Microsoft Sans Serif"/>
              </a:rPr>
              <a:t>Но</a:t>
            </a:r>
            <a:r>
              <a:rPr sz="1600" b="0" spc="30" dirty="0">
                <a:latin typeface="Microsoft Sans Serif"/>
                <a:cs typeface="Microsoft Sans Serif"/>
              </a:rPr>
              <a:t> </a:t>
            </a:r>
            <a:r>
              <a:rPr sz="1600" b="0" spc="-15" dirty="0">
                <a:latin typeface="Microsoft Sans Serif"/>
                <a:cs typeface="Microsoft Sans Serif"/>
              </a:rPr>
              <a:t>не</a:t>
            </a:r>
            <a:r>
              <a:rPr sz="1600" b="0" spc="30" dirty="0">
                <a:latin typeface="Microsoft Sans Serif"/>
                <a:cs typeface="Microsoft Sans Serif"/>
              </a:rPr>
              <a:t> </a:t>
            </a:r>
            <a:r>
              <a:rPr sz="1600" b="0" spc="-10" dirty="0">
                <a:latin typeface="Microsoft Sans Serif"/>
                <a:cs typeface="Microsoft Sans Serif"/>
              </a:rPr>
              <a:t>уступили.</a:t>
            </a:r>
            <a:r>
              <a:rPr sz="1600" b="0" spc="75" dirty="0">
                <a:latin typeface="Microsoft Sans Serif"/>
                <a:cs typeface="Microsoft Sans Serif"/>
              </a:rPr>
              <a:t> </a:t>
            </a:r>
            <a:r>
              <a:rPr sz="1600" b="0" spc="-15" dirty="0">
                <a:latin typeface="Microsoft Sans Serif"/>
                <a:cs typeface="Microsoft Sans Serif"/>
              </a:rPr>
              <a:t>Всем</a:t>
            </a:r>
            <a:r>
              <a:rPr sz="1600" b="0" spc="15" dirty="0">
                <a:latin typeface="Microsoft Sans Serif"/>
                <a:cs typeface="Microsoft Sans Serif"/>
              </a:rPr>
              <a:t> </a:t>
            </a:r>
            <a:r>
              <a:rPr sz="1600" b="0" spc="-25" dirty="0">
                <a:latin typeface="Microsoft Sans Serif"/>
                <a:cs typeface="Microsoft Sans Serif"/>
              </a:rPr>
              <a:t>им </a:t>
            </a:r>
            <a:r>
              <a:rPr sz="1600" b="0" spc="-20" dirty="0">
                <a:latin typeface="Microsoft Sans Serif"/>
                <a:cs typeface="Microsoft Sans Serif"/>
              </a:rPr>
              <a:t> </a:t>
            </a:r>
            <a:r>
              <a:rPr sz="1600" b="0" spc="-35" dirty="0">
                <a:latin typeface="Microsoft Sans Serif"/>
                <a:cs typeface="Microsoft Sans Serif"/>
              </a:rPr>
              <a:t>будет</a:t>
            </a:r>
            <a:r>
              <a:rPr sz="1600" b="0" spc="20" dirty="0">
                <a:latin typeface="Microsoft Sans Serif"/>
                <a:cs typeface="Microsoft Sans Serif"/>
              </a:rPr>
              <a:t> </a:t>
            </a:r>
            <a:r>
              <a:rPr sz="1600" b="0" spc="-10" dirty="0">
                <a:latin typeface="Microsoft Sans Serif"/>
                <a:cs typeface="Microsoft Sans Serif"/>
              </a:rPr>
              <a:t>присвоено</a:t>
            </a:r>
            <a:r>
              <a:rPr sz="1600" b="0" spc="25" dirty="0">
                <a:latin typeface="Microsoft Sans Serif"/>
                <a:cs typeface="Microsoft Sans Serif"/>
              </a:rPr>
              <a:t> </a:t>
            </a:r>
            <a:r>
              <a:rPr sz="1600" b="0" spc="-25" dirty="0">
                <a:latin typeface="Microsoft Sans Serif"/>
                <a:cs typeface="Microsoft Sans Serif"/>
              </a:rPr>
              <a:t>звание</a:t>
            </a:r>
            <a:r>
              <a:rPr sz="1600" b="0" spc="40" dirty="0">
                <a:latin typeface="Microsoft Sans Serif"/>
                <a:cs typeface="Microsoft Sans Serif"/>
              </a:rPr>
              <a:t> </a:t>
            </a:r>
            <a:r>
              <a:rPr sz="1600" b="0" spc="-40" dirty="0">
                <a:latin typeface="Microsoft Sans Serif"/>
                <a:cs typeface="Microsoft Sans Serif"/>
              </a:rPr>
              <a:t>Героя</a:t>
            </a:r>
            <a:r>
              <a:rPr sz="1600" b="0" spc="25" dirty="0">
                <a:latin typeface="Microsoft Sans Serif"/>
                <a:cs typeface="Microsoft Sans Serif"/>
              </a:rPr>
              <a:t> </a:t>
            </a:r>
            <a:r>
              <a:rPr sz="1600" b="0" spc="-35" dirty="0">
                <a:latin typeface="Microsoft Sans Serif"/>
                <a:cs typeface="Microsoft Sans Serif"/>
              </a:rPr>
              <a:t>Украины</a:t>
            </a:r>
            <a:endParaRPr sz="1600">
              <a:latin typeface="Microsoft Sans Serif"/>
              <a:cs typeface="Microsoft Sans Serif"/>
            </a:endParaRPr>
          </a:p>
          <a:p>
            <a:pPr marL="12700" marR="374650">
              <a:lnSpc>
                <a:spcPct val="114999"/>
              </a:lnSpc>
            </a:pPr>
            <a:r>
              <a:rPr sz="1600" b="0" spc="-15" dirty="0">
                <a:latin typeface="Microsoft Sans Serif"/>
                <a:cs typeface="Microsoft Sans Serif"/>
              </a:rPr>
              <a:t>посмертно.</a:t>
            </a:r>
            <a:r>
              <a:rPr sz="1600" b="0" spc="20" dirty="0">
                <a:latin typeface="Microsoft Sans Serif"/>
                <a:cs typeface="Microsoft Sans Serif"/>
              </a:rPr>
              <a:t> </a:t>
            </a:r>
            <a:r>
              <a:rPr sz="1600" b="0" spc="-20" dirty="0">
                <a:latin typeface="Microsoft Sans Serif"/>
                <a:cs typeface="Microsoft Sans Serif"/>
              </a:rPr>
              <a:t>Вечная</a:t>
            </a:r>
            <a:r>
              <a:rPr sz="1600" b="0" spc="15" dirty="0">
                <a:latin typeface="Microsoft Sans Serif"/>
                <a:cs typeface="Microsoft Sans Serif"/>
              </a:rPr>
              <a:t> </a:t>
            </a:r>
            <a:r>
              <a:rPr sz="1600" b="0" spc="-15" dirty="0">
                <a:latin typeface="Microsoft Sans Serif"/>
                <a:cs typeface="Microsoft Sans Serif"/>
              </a:rPr>
              <a:t>память</a:t>
            </a:r>
            <a:r>
              <a:rPr sz="1600" b="0" spc="25" dirty="0">
                <a:latin typeface="Microsoft Sans Serif"/>
                <a:cs typeface="Microsoft Sans Serif"/>
              </a:rPr>
              <a:t> </a:t>
            </a:r>
            <a:r>
              <a:rPr sz="1600" b="0" spc="-20" dirty="0">
                <a:latin typeface="Microsoft Sans Serif"/>
                <a:cs typeface="Microsoft Sans Serif"/>
              </a:rPr>
              <a:t>тем,</a:t>
            </a:r>
            <a:r>
              <a:rPr sz="1600" b="0" spc="15" dirty="0">
                <a:latin typeface="Microsoft Sans Serif"/>
                <a:cs typeface="Microsoft Sans Serif"/>
              </a:rPr>
              <a:t> </a:t>
            </a:r>
            <a:r>
              <a:rPr sz="1600" b="0" spc="-40" dirty="0">
                <a:latin typeface="Microsoft Sans Serif"/>
                <a:cs typeface="Microsoft Sans Serif"/>
              </a:rPr>
              <a:t>кто</a:t>
            </a:r>
            <a:r>
              <a:rPr sz="1600" b="0" spc="20" dirty="0">
                <a:latin typeface="Microsoft Sans Serif"/>
                <a:cs typeface="Microsoft Sans Serif"/>
              </a:rPr>
              <a:t> </a:t>
            </a:r>
            <a:r>
              <a:rPr sz="1600" b="0" spc="-20" dirty="0">
                <a:latin typeface="Microsoft Sans Serif"/>
                <a:cs typeface="Microsoft Sans Serif"/>
              </a:rPr>
              <a:t>отдал </a:t>
            </a:r>
            <a:r>
              <a:rPr sz="1600" b="0" spc="-409" dirty="0">
                <a:latin typeface="Microsoft Sans Serif"/>
                <a:cs typeface="Microsoft Sans Serif"/>
              </a:rPr>
              <a:t> </a:t>
            </a:r>
            <a:r>
              <a:rPr sz="1600" b="0" spc="-35" dirty="0">
                <a:latin typeface="Microsoft Sans Serif"/>
                <a:cs typeface="Microsoft Sans Serif"/>
              </a:rPr>
              <a:t>жизнь</a:t>
            </a:r>
            <a:r>
              <a:rPr sz="1600" b="0" spc="45" dirty="0">
                <a:latin typeface="Microsoft Sans Serif"/>
                <a:cs typeface="Microsoft Sans Serif"/>
              </a:rPr>
              <a:t> </a:t>
            </a:r>
            <a:r>
              <a:rPr sz="1600" b="0" spc="-40" dirty="0">
                <a:latin typeface="Microsoft Sans Serif"/>
                <a:cs typeface="Microsoft Sans Serif"/>
              </a:rPr>
              <a:t>за</a:t>
            </a:r>
            <a:r>
              <a:rPr sz="1600" b="0" spc="25" dirty="0">
                <a:latin typeface="Microsoft Sans Serif"/>
                <a:cs typeface="Microsoft Sans Serif"/>
              </a:rPr>
              <a:t> </a:t>
            </a:r>
            <a:r>
              <a:rPr sz="1600" b="0" spc="-30" dirty="0">
                <a:latin typeface="Microsoft Sans Serif"/>
                <a:cs typeface="Microsoft Sans Serif"/>
              </a:rPr>
              <a:t>Украину»,</a:t>
            </a:r>
            <a:r>
              <a:rPr sz="1600" b="0" spc="80" dirty="0">
                <a:latin typeface="Microsoft Sans Serif"/>
                <a:cs typeface="Microsoft Sans Serif"/>
              </a:rPr>
              <a:t> </a:t>
            </a:r>
            <a:r>
              <a:rPr sz="1600" b="0" spc="-5" dirty="0">
                <a:latin typeface="Microsoft Sans Serif"/>
                <a:cs typeface="Microsoft Sans Serif"/>
              </a:rPr>
              <a:t>-</a:t>
            </a:r>
            <a:r>
              <a:rPr sz="1600" b="0" spc="25" dirty="0">
                <a:latin typeface="Microsoft Sans Serif"/>
                <a:cs typeface="Microsoft Sans Serif"/>
              </a:rPr>
              <a:t> </a:t>
            </a:r>
            <a:r>
              <a:rPr sz="1600" b="0" spc="-15" dirty="0">
                <a:latin typeface="Microsoft Sans Serif"/>
                <a:cs typeface="Microsoft Sans Serif"/>
              </a:rPr>
              <a:t>заявил</a:t>
            </a:r>
            <a:r>
              <a:rPr sz="1600" b="0" spc="35" dirty="0">
                <a:latin typeface="Microsoft Sans Serif"/>
                <a:cs typeface="Microsoft Sans Serif"/>
              </a:rPr>
              <a:t> </a:t>
            </a:r>
            <a:r>
              <a:rPr sz="1600" b="0" spc="-20" dirty="0">
                <a:latin typeface="Microsoft Sans Serif"/>
                <a:cs typeface="Microsoft Sans Serif"/>
              </a:rPr>
              <a:t>Президент </a:t>
            </a:r>
            <a:r>
              <a:rPr sz="1600" b="0" spc="-15" dirty="0">
                <a:latin typeface="Microsoft Sans Serif"/>
                <a:cs typeface="Microsoft Sans Serif"/>
              </a:rPr>
              <a:t> </a:t>
            </a:r>
            <a:r>
              <a:rPr sz="1600" b="0" spc="-35" dirty="0">
                <a:latin typeface="Microsoft Sans Serif"/>
                <a:cs typeface="Microsoft Sans Serif"/>
              </a:rPr>
              <a:t>Украины</a:t>
            </a:r>
            <a:r>
              <a:rPr sz="1600" b="0" spc="40" dirty="0">
                <a:latin typeface="Microsoft Sans Serif"/>
                <a:cs typeface="Microsoft Sans Serif"/>
              </a:rPr>
              <a:t> </a:t>
            </a:r>
            <a:r>
              <a:rPr sz="1600" b="0" spc="-10" dirty="0">
                <a:latin typeface="Microsoft Sans Serif"/>
                <a:cs typeface="Microsoft Sans Serif"/>
              </a:rPr>
              <a:t>Владимир</a:t>
            </a:r>
            <a:r>
              <a:rPr sz="1600" b="0" spc="50" dirty="0">
                <a:latin typeface="Microsoft Sans Serif"/>
                <a:cs typeface="Microsoft Sans Serif"/>
              </a:rPr>
              <a:t> </a:t>
            </a:r>
            <a:r>
              <a:rPr sz="1600" b="0" spc="-25" dirty="0">
                <a:latin typeface="Microsoft Sans Serif"/>
                <a:cs typeface="Microsoft Sans Serif"/>
              </a:rPr>
              <a:t>Зеленский.</a:t>
            </a:r>
            <a:endParaRPr sz="1600">
              <a:latin typeface="Microsoft Sans Serif"/>
              <a:cs typeface="Microsoft Sans Serif"/>
            </a:endParaRPr>
          </a:p>
          <a:p>
            <a:pPr marL="12700" marR="5080">
              <a:lnSpc>
                <a:spcPct val="114999"/>
              </a:lnSpc>
              <a:spcBef>
                <a:spcPts val="600"/>
              </a:spcBef>
            </a:pPr>
            <a:r>
              <a:rPr sz="1600" b="0" spc="-15" dirty="0">
                <a:latin typeface="Microsoft Sans Serif"/>
                <a:cs typeface="Microsoft Sans Serif"/>
              </a:rPr>
              <a:t>«Полегли</a:t>
            </a:r>
            <a:r>
              <a:rPr sz="1600" b="0" spc="20" dirty="0">
                <a:latin typeface="Microsoft Sans Serif"/>
                <a:cs typeface="Microsoft Sans Serif"/>
              </a:rPr>
              <a:t> </a:t>
            </a:r>
            <a:r>
              <a:rPr sz="1600" b="0" spc="-30" dirty="0">
                <a:latin typeface="Microsoft Sans Serif"/>
                <a:cs typeface="Microsoft Sans Serif"/>
              </a:rPr>
              <a:t>уже</a:t>
            </a:r>
            <a:r>
              <a:rPr sz="1600" b="0" spc="40" dirty="0">
                <a:latin typeface="Microsoft Sans Serif"/>
                <a:cs typeface="Microsoft Sans Serif"/>
              </a:rPr>
              <a:t> </a:t>
            </a:r>
            <a:r>
              <a:rPr sz="1600" b="0" spc="-30" dirty="0">
                <a:latin typeface="Microsoft Sans Serif"/>
                <a:cs typeface="Microsoft Sans Serif"/>
              </a:rPr>
              <a:t>несколько</a:t>
            </a:r>
            <a:r>
              <a:rPr sz="1600" b="0" spc="45" dirty="0">
                <a:latin typeface="Microsoft Sans Serif"/>
                <a:cs typeface="Microsoft Sans Serif"/>
              </a:rPr>
              <a:t> </a:t>
            </a:r>
            <a:r>
              <a:rPr sz="1600" b="0" spc="-15" dirty="0">
                <a:latin typeface="Microsoft Sans Serif"/>
                <a:cs typeface="Microsoft Sans Serif"/>
              </a:rPr>
              <a:t>сотен</a:t>
            </a:r>
            <a:r>
              <a:rPr sz="1600" b="0" spc="30" dirty="0">
                <a:latin typeface="Microsoft Sans Serif"/>
                <a:cs typeface="Microsoft Sans Serif"/>
              </a:rPr>
              <a:t> </a:t>
            </a:r>
            <a:r>
              <a:rPr sz="1600" b="0" spc="-10" dirty="0">
                <a:latin typeface="Microsoft Sans Serif"/>
                <a:cs typeface="Microsoft Sans Serif"/>
              </a:rPr>
              <a:t>наших</a:t>
            </a:r>
            <a:r>
              <a:rPr sz="1600" b="0" spc="40" dirty="0">
                <a:latin typeface="Microsoft Sans Serif"/>
                <a:cs typeface="Microsoft Sans Serif"/>
              </a:rPr>
              <a:t> </a:t>
            </a:r>
            <a:r>
              <a:rPr sz="1600" b="0" spc="-35" dirty="0">
                <a:latin typeface="Microsoft Sans Serif"/>
                <a:cs typeface="Microsoft Sans Serif"/>
              </a:rPr>
              <a:t>солдат, </a:t>
            </a:r>
            <a:r>
              <a:rPr sz="1600" b="0" spc="-409" dirty="0">
                <a:latin typeface="Microsoft Sans Serif"/>
                <a:cs typeface="Microsoft Sans Serif"/>
              </a:rPr>
              <a:t> </a:t>
            </a:r>
            <a:r>
              <a:rPr sz="1600" b="0" spc="-10" dirty="0">
                <a:latin typeface="Microsoft Sans Serif"/>
                <a:cs typeface="Microsoft Sans Serif"/>
              </a:rPr>
              <a:t>наших</a:t>
            </a:r>
            <a:r>
              <a:rPr sz="1600" b="0" spc="25" dirty="0">
                <a:latin typeface="Microsoft Sans Serif"/>
                <a:cs typeface="Microsoft Sans Serif"/>
              </a:rPr>
              <a:t> </a:t>
            </a:r>
            <a:r>
              <a:rPr sz="1600" b="0" spc="-20" dirty="0">
                <a:latin typeface="Microsoft Sans Serif"/>
                <a:cs typeface="Microsoft Sans Serif"/>
              </a:rPr>
              <a:t>прекрасных</a:t>
            </a:r>
            <a:r>
              <a:rPr sz="1600" b="0" spc="30" dirty="0">
                <a:latin typeface="Microsoft Sans Serif"/>
                <a:cs typeface="Microsoft Sans Serif"/>
              </a:rPr>
              <a:t> </a:t>
            </a:r>
            <a:r>
              <a:rPr sz="1600" b="0" spc="-10" dirty="0">
                <a:latin typeface="Microsoft Sans Serif"/>
                <a:cs typeface="Microsoft Sans Serif"/>
              </a:rPr>
              <a:t>парней</a:t>
            </a:r>
            <a:r>
              <a:rPr sz="1600" b="0" spc="35" dirty="0">
                <a:latin typeface="Microsoft Sans Serif"/>
                <a:cs typeface="Microsoft Sans Serif"/>
              </a:rPr>
              <a:t> </a:t>
            </a:r>
            <a:r>
              <a:rPr sz="1600" b="0" spc="-10" dirty="0">
                <a:latin typeface="Microsoft Sans Serif"/>
                <a:cs typeface="Microsoft Sans Serif"/>
              </a:rPr>
              <a:t>на</a:t>
            </a:r>
            <a:r>
              <a:rPr sz="1600" b="0" spc="35" dirty="0">
                <a:latin typeface="Microsoft Sans Serif"/>
                <a:cs typeface="Microsoft Sans Serif"/>
              </a:rPr>
              <a:t> </a:t>
            </a:r>
            <a:r>
              <a:rPr sz="1600" b="0" spc="-10" dirty="0">
                <a:latin typeface="Microsoft Sans Serif"/>
                <a:cs typeface="Microsoft Sans Serif"/>
              </a:rPr>
              <a:t>острове </a:t>
            </a:r>
            <a:r>
              <a:rPr sz="1600" b="0" spc="-5" dirty="0">
                <a:latin typeface="Microsoft Sans Serif"/>
                <a:cs typeface="Microsoft Sans Serif"/>
              </a:rPr>
              <a:t> </a:t>
            </a:r>
            <a:r>
              <a:rPr sz="1600" b="0" spc="-25" dirty="0">
                <a:latin typeface="Microsoft Sans Serif"/>
                <a:cs typeface="Microsoft Sans Serif"/>
              </a:rPr>
              <a:t>Змеином.</a:t>
            </a:r>
            <a:r>
              <a:rPr sz="1600" b="0" spc="45" dirty="0">
                <a:latin typeface="Microsoft Sans Serif"/>
                <a:cs typeface="Microsoft Sans Serif"/>
              </a:rPr>
              <a:t> </a:t>
            </a:r>
            <a:r>
              <a:rPr sz="1600" b="0" spc="-55" dirty="0">
                <a:latin typeface="Microsoft Sans Serif"/>
                <a:cs typeface="Microsoft Sans Serif"/>
              </a:rPr>
              <a:t>Когда</a:t>
            </a:r>
            <a:r>
              <a:rPr sz="1600" b="0" spc="40" dirty="0">
                <a:latin typeface="Microsoft Sans Serif"/>
                <a:cs typeface="Microsoft Sans Serif"/>
              </a:rPr>
              <a:t> </a:t>
            </a:r>
            <a:r>
              <a:rPr sz="1600" b="0" spc="-25" dirty="0">
                <a:latin typeface="Microsoft Sans Serif"/>
                <a:cs typeface="Microsoft Sans Serif"/>
              </a:rPr>
              <a:t>сказали</a:t>
            </a:r>
            <a:r>
              <a:rPr sz="1600" b="0" spc="20" dirty="0">
                <a:latin typeface="Microsoft Sans Serif"/>
                <a:cs typeface="Microsoft Sans Serif"/>
              </a:rPr>
              <a:t> </a:t>
            </a:r>
            <a:r>
              <a:rPr sz="1600" b="0" spc="-20" dirty="0">
                <a:latin typeface="Microsoft Sans Serif"/>
                <a:cs typeface="Microsoft Sans Serif"/>
              </a:rPr>
              <a:t>ребятам,</a:t>
            </a:r>
            <a:r>
              <a:rPr sz="1600" b="0" spc="30" dirty="0">
                <a:latin typeface="Microsoft Sans Serif"/>
                <a:cs typeface="Microsoft Sans Serif"/>
              </a:rPr>
              <a:t> </a:t>
            </a:r>
            <a:r>
              <a:rPr sz="1600" b="0" spc="-5" dirty="0">
                <a:latin typeface="Microsoft Sans Serif"/>
                <a:cs typeface="Microsoft Sans Serif"/>
              </a:rPr>
              <a:t>13</a:t>
            </a:r>
            <a:r>
              <a:rPr sz="1600" b="0" spc="20" dirty="0">
                <a:latin typeface="Microsoft Sans Serif"/>
                <a:cs typeface="Microsoft Sans Serif"/>
              </a:rPr>
              <a:t> </a:t>
            </a:r>
            <a:r>
              <a:rPr sz="1600" b="0" spc="-30" dirty="0">
                <a:latin typeface="Microsoft Sans Serif"/>
                <a:cs typeface="Microsoft Sans Serif"/>
              </a:rPr>
              <a:t>человек </a:t>
            </a:r>
            <a:r>
              <a:rPr sz="1600" b="0" spc="-409" dirty="0">
                <a:latin typeface="Microsoft Sans Serif"/>
                <a:cs typeface="Microsoft Sans Serif"/>
              </a:rPr>
              <a:t> </a:t>
            </a:r>
            <a:r>
              <a:rPr sz="1600" b="0" spc="-25" dirty="0">
                <a:latin typeface="Microsoft Sans Serif"/>
                <a:cs typeface="Microsoft Sans Serif"/>
              </a:rPr>
              <a:t>там</a:t>
            </a:r>
            <a:r>
              <a:rPr sz="1600" b="0" spc="10" dirty="0">
                <a:latin typeface="Microsoft Sans Serif"/>
                <a:cs typeface="Microsoft Sans Serif"/>
              </a:rPr>
              <a:t> </a:t>
            </a:r>
            <a:r>
              <a:rPr sz="1600" b="0" dirty="0">
                <a:latin typeface="Microsoft Sans Serif"/>
                <a:cs typeface="Microsoft Sans Serif"/>
              </a:rPr>
              <a:t>было,</a:t>
            </a:r>
            <a:r>
              <a:rPr sz="1600" b="0" spc="40" dirty="0">
                <a:latin typeface="Microsoft Sans Serif"/>
                <a:cs typeface="Microsoft Sans Serif"/>
              </a:rPr>
              <a:t> </a:t>
            </a:r>
            <a:r>
              <a:rPr sz="1600" b="0" spc="-15" dirty="0">
                <a:latin typeface="Microsoft Sans Serif"/>
                <a:cs typeface="Microsoft Sans Serif"/>
              </a:rPr>
              <a:t>это</a:t>
            </a:r>
            <a:r>
              <a:rPr sz="1600" b="0" spc="20" dirty="0">
                <a:latin typeface="Microsoft Sans Serif"/>
                <a:cs typeface="Microsoft Sans Serif"/>
              </a:rPr>
              <a:t> </a:t>
            </a:r>
            <a:r>
              <a:rPr sz="1600" b="0" spc="-30" dirty="0">
                <a:latin typeface="Microsoft Sans Serif"/>
                <a:cs typeface="Microsoft Sans Serif"/>
              </a:rPr>
              <a:t>русский</a:t>
            </a:r>
            <a:r>
              <a:rPr sz="1600" b="0" spc="50" dirty="0">
                <a:latin typeface="Microsoft Sans Serif"/>
                <a:cs typeface="Microsoft Sans Serif"/>
              </a:rPr>
              <a:t> </a:t>
            </a:r>
            <a:r>
              <a:rPr sz="1600" b="0" spc="-25" dirty="0">
                <a:latin typeface="Microsoft Sans Serif"/>
                <a:cs typeface="Microsoft Sans Serif"/>
              </a:rPr>
              <a:t>корабль,</a:t>
            </a:r>
            <a:r>
              <a:rPr sz="1600" b="0" spc="40" dirty="0">
                <a:latin typeface="Microsoft Sans Serif"/>
                <a:cs typeface="Microsoft Sans Serif"/>
              </a:rPr>
              <a:t> </a:t>
            </a:r>
            <a:r>
              <a:rPr sz="1600" b="0" spc="-10" dirty="0">
                <a:latin typeface="Microsoft Sans Serif"/>
                <a:cs typeface="Microsoft Sans Serif"/>
              </a:rPr>
              <a:t>сдавайтесь</a:t>
            </a:r>
            <a:r>
              <a:rPr sz="1600" b="0" spc="50" dirty="0">
                <a:latin typeface="Microsoft Sans Serif"/>
                <a:cs typeface="Microsoft Sans Serif"/>
              </a:rPr>
              <a:t> </a:t>
            </a:r>
            <a:r>
              <a:rPr sz="1600" b="0" spc="-5" dirty="0">
                <a:latin typeface="Microsoft Sans Serif"/>
                <a:cs typeface="Microsoft Sans Serif"/>
              </a:rPr>
              <a:t>- </a:t>
            </a:r>
            <a:r>
              <a:rPr sz="1600" b="0" dirty="0">
                <a:latin typeface="Microsoft Sans Serif"/>
                <a:cs typeface="Microsoft Sans Serif"/>
              </a:rPr>
              <a:t> </a:t>
            </a:r>
            <a:r>
              <a:rPr sz="1600" b="0" spc="-10" dirty="0">
                <a:latin typeface="Microsoft Sans Serif"/>
                <a:cs typeface="Microsoft Sans Serif"/>
              </a:rPr>
              <a:t>все</a:t>
            </a:r>
            <a:r>
              <a:rPr sz="1600" b="0" spc="-5" dirty="0">
                <a:latin typeface="Microsoft Sans Serif"/>
                <a:cs typeface="Microsoft Sans Serif"/>
              </a:rPr>
              <a:t> </a:t>
            </a:r>
            <a:r>
              <a:rPr sz="1600" b="0" spc="-20" dirty="0">
                <a:latin typeface="Microsoft Sans Serif"/>
                <a:cs typeface="Microsoft Sans Serif"/>
              </a:rPr>
              <a:t>полегли</a:t>
            </a:r>
            <a:r>
              <a:rPr sz="1600" b="0" spc="40" dirty="0">
                <a:latin typeface="Microsoft Sans Serif"/>
                <a:cs typeface="Microsoft Sans Serif"/>
              </a:rPr>
              <a:t> </a:t>
            </a:r>
            <a:r>
              <a:rPr sz="1600" b="0" spc="-20" dirty="0">
                <a:latin typeface="Microsoft Sans Serif"/>
                <a:cs typeface="Microsoft Sans Serif"/>
              </a:rPr>
              <a:t>там,</a:t>
            </a:r>
            <a:r>
              <a:rPr sz="1600" b="0" spc="45" dirty="0">
                <a:latin typeface="Microsoft Sans Serif"/>
                <a:cs typeface="Microsoft Sans Serif"/>
              </a:rPr>
              <a:t> </a:t>
            </a:r>
            <a:r>
              <a:rPr sz="1600" b="0" spc="-10" dirty="0">
                <a:latin typeface="Microsoft Sans Serif"/>
                <a:cs typeface="Microsoft Sans Serif"/>
              </a:rPr>
              <a:t>все»,</a:t>
            </a:r>
            <a:r>
              <a:rPr sz="1600" b="0" spc="30" dirty="0">
                <a:latin typeface="Microsoft Sans Serif"/>
                <a:cs typeface="Microsoft Sans Serif"/>
              </a:rPr>
              <a:t> </a:t>
            </a:r>
            <a:r>
              <a:rPr sz="1600" b="0" spc="-5" dirty="0">
                <a:latin typeface="Microsoft Sans Serif"/>
                <a:cs typeface="Microsoft Sans Serif"/>
              </a:rPr>
              <a:t>-</a:t>
            </a:r>
            <a:r>
              <a:rPr sz="1600" b="0" spc="30" dirty="0">
                <a:latin typeface="Microsoft Sans Serif"/>
                <a:cs typeface="Microsoft Sans Serif"/>
              </a:rPr>
              <a:t> </a:t>
            </a:r>
            <a:r>
              <a:rPr sz="1600" b="0" spc="-30" dirty="0">
                <a:latin typeface="Microsoft Sans Serif"/>
                <a:cs typeface="Microsoft Sans Serif"/>
              </a:rPr>
              <a:t>сказал</a:t>
            </a:r>
            <a:r>
              <a:rPr sz="1600" b="0" spc="25" dirty="0">
                <a:latin typeface="Microsoft Sans Serif"/>
                <a:cs typeface="Microsoft Sans Serif"/>
              </a:rPr>
              <a:t> </a:t>
            </a:r>
            <a:r>
              <a:rPr sz="1600" b="0" spc="-15" dirty="0">
                <a:latin typeface="Microsoft Sans Serif"/>
                <a:cs typeface="Microsoft Sans Serif"/>
              </a:rPr>
              <a:t>журналист </a:t>
            </a:r>
            <a:r>
              <a:rPr sz="1600" b="0" spc="-10" dirty="0">
                <a:latin typeface="Microsoft Sans Serif"/>
                <a:cs typeface="Microsoft Sans Serif"/>
              </a:rPr>
              <a:t> </a:t>
            </a:r>
            <a:r>
              <a:rPr sz="1600" b="0" spc="-35" dirty="0">
                <a:latin typeface="Microsoft Sans Serif"/>
                <a:cs typeface="Microsoft Sans Serif"/>
              </a:rPr>
              <a:t>Дмитрий</a:t>
            </a:r>
            <a:r>
              <a:rPr sz="1600" b="0" spc="55" dirty="0">
                <a:latin typeface="Microsoft Sans Serif"/>
                <a:cs typeface="Microsoft Sans Serif"/>
              </a:rPr>
              <a:t> </a:t>
            </a:r>
            <a:r>
              <a:rPr sz="1600" b="0" spc="-35" dirty="0">
                <a:latin typeface="Microsoft Sans Serif"/>
                <a:cs typeface="Microsoft Sans Serif"/>
              </a:rPr>
              <a:t>Гордон.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37888" y="1967383"/>
            <a:ext cx="6754495" cy="4890770"/>
          </a:xfrm>
          <a:custGeom>
            <a:avLst/>
            <a:gdLst/>
            <a:ahLst/>
            <a:cxnLst/>
            <a:rect l="l" t="t" r="r" b="b"/>
            <a:pathLst>
              <a:path w="6754495" h="4890770">
                <a:moveTo>
                  <a:pt x="3632087" y="0"/>
                </a:moveTo>
                <a:lnTo>
                  <a:pt x="3587041" y="310"/>
                </a:lnTo>
                <a:lnTo>
                  <a:pt x="3541947" y="1207"/>
                </a:lnTo>
                <a:lnTo>
                  <a:pt x="3496809" y="2691"/>
                </a:lnTo>
                <a:lnTo>
                  <a:pt x="3451633" y="4765"/>
                </a:lnTo>
                <a:lnTo>
                  <a:pt x="3406424" y="7430"/>
                </a:lnTo>
                <a:lnTo>
                  <a:pt x="3361187" y="10689"/>
                </a:lnTo>
                <a:lnTo>
                  <a:pt x="3315926" y="14543"/>
                </a:lnTo>
                <a:lnTo>
                  <a:pt x="3270648" y="18996"/>
                </a:lnTo>
                <a:lnTo>
                  <a:pt x="3225357" y="24048"/>
                </a:lnTo>
                <a:lnTo>
                  <a:pt x="3180058" y="29702"/>
                </a:lnTo>
                <a:lnTo>
                  <a:pt x="3134756" y="35960"/>
                </a:lnTo>
                <a:lnTo>
                  <a:pt x="3089457" y="42823"/>
                </a:lnTo>
                <a:lnTo>
                  <a:pt x="3044165" y="50295"/>
                </a:lnTo>
                <a:lnTo>
                  <a:pt x="2998885" y="58377"/>
                </a:lnTo>
                <a:lnTo>
                  <a:pt x="2953623" y="67071"/>
                </a:lnTo>
                <a:lnTo>
                  <a:pt x="2908383" y="76379"/>
                </a:lnTo>
                <a:lnTo>
                  <a:pt x="2863172" y="86303"/>
                </a:lnTo>
                <a:lnTo>
                  <a:pt x="2817992" y="96845"/>
                </a:lnTo>
                <a:lnTo>
                  <a:pt x="2772851" y="108007"/>
                </a:lnTo>
                <a:lnTo>
                  <a:pt x="2727753" y="119792"/>
                </a:lnTo>
                <a:lnTo>
                  <a:pt x="2682702" y="132201"/>
                </a:lnTo>
                <a:lnTo>
                  <a:pt x="2637705" y="145236"/>
                </a:lnTo>
                <a:lnTo>
                  <a:pt x="2592766" y="158900"/>
                </a:lnTo>
                <a:lnTo>
                  <a:pt x="2547889" y="173194"/>
                </a:lnTo>
                <a:lnTo>
                  <a:pt x="2503081" y="188121"/>
                </a:lnTo>
                <a:lnTo>
                  <a:pt x="2458347" y="203682"/>
                </a:lnTo>
                <a:lnTo>
                  <a:pt x="2413691" y="219880"/>
                </a:lnTo>
                <a:lnTo>
                  <a:pt x="2369118" y="236716"/>
                </a:lnTo>
                <a:lnTo>
                  <a:pt x="2324634" y="254193"/>
                </a:lnTo>
                <a:lnTo>
                  <a:pt x="2280243" y="272313"/>
                </a:lnTo>
                <a:lnTo>
                  <a:pt x="2235951" y="291077"/>
                </a:lnTo>
                <a:lnTo>
                  <a:pt x="2191763" y="310488"/>
                </a:lnTo>
                <a:lnTo>
                  <a:pt x="2148168" y="330325"/>
                </a:lnTo>
                <a:lnTo>
                  <a:pt x="2104948" y="350676"/>
                </a:lnTo>
                <a:lnTo>
                  <a:pt x="2062104" y="371536"/>
                </a:lnTo>
                <a:lnTo>
                  <a:pt x="2019638" y="392902"/>
                </a:lnTo>
                <a:lnTo>
                  <a:pt x="1977553" y="414767"/>
                </a:lnTo>
                <a:lnTo>
                  <a:pt x="1935850" y="437126"/>
                </a:lnTo>
                <a:lnTo>
                  <a:pt x="1894532" y="459974"/>
                </a:lnTo>
                <a:lnTo>
                  <a:pt x="1853600" y="483306"/>
                </a:lnTo>
                <a:lnTo>
                  <a:pt x="1813056" y="507118"/>
                </a:lnTo>
                <a:lnTo>
                  <a:pt x="1772903" y="531403"/>
                </a:lnTo>
                <a:lnTo>
                  <a:pt x="1733143" y="556157"/>
                </a:lnTo>
                <a:lnTo>
                  <a:pt x="1693777" y="581375"/>
                </a:lnTo>
                <a:lnTo>
                  <a:pt x="1654808" y="607051"/>
                </a:lnTo>
                <a:lnTo>
                  <a:pt x="1616237" y="633181"/>
                </a:lnTo>
                <a:lnTo>
                  <a:pt x="1578067" y="659759"/>
                </a:lnTo>
                <a:lnTo>
                  <a:pt x="1540299" y="686781"/>
                </a:lnTo>
                <a:lnTo>
                  <a:pt x="1502936" y="714240"/>
                </a:lnTo>
                <a:lnTo>
                  <a:pt x="1465980" y="742133"/>
                </a:lnTo>
                <a:lnTo>
                  <a:pt x="1429432" y="770454"/>
                </a:lnTo>
                <a:lnTo>
                  <a:pt x="1393294" y="799197"/>
                </a:lnTo>
                <a:lnTo>
                  <a:pt x="1357570" y="828358"/>
                </a:lnTo>
                <a:lnTo>
                  <a:pt x="1322260" y="857932"/>
                </a:lnTo>
                <a:lnTo>
                  <a:pt x="1287366" y="887913"/>
                </a:lnTo>
                <a:lnTo>
                  <a:pt x="1252892" y="918296"/>
                </a:lnTo>
                <a:lnTo>
                  <a:pt x="1218838" y="949077"/>
                </a:lnTo>
                <a:lnTo>
                  <a:pt x="1185206" y="980250"/>
                </a:lnTo>
                <a:lnTo>
                  <a:pt x="1152000" y="1011810"/>
                </a:lnTo>
                <a:lnTo>
                  <a:pt x="1119220" y="1043752"/>
                </a:lnTo>
                <a:lnTo>
                  <a:pt x="1086868" y="1076071"/>
                </a:lnTo>
                <a:lnTo>
                  <a:pt x="1054948" y="1108761"/>
                </a:lnTo>
                <a:lnTo>
                  <a:pt x="1023460" y="1141819"/>
                </a:lnTo>
                <a:lnTo>
                  <a:pt x="992407" y="1175237"/>
                </a:lnTo>
                <a:lnTo>
                  <a:pt x="961791" y="1209012"/>
                </a:lnTo>
                <a:lnTo>
                  <a:pt x="931613" y="1243139"/>
                </a:lnTo>
                <a:lnTo>
                  <a:pt x="901877" y="1277611"/>
                </a:lnTo>
                <a:lnTo>
                  <a:pt x="872583" y="1312425"/>
                </a:lnTo>
                <a:lnTo>
                  <a:pt x="843734" y="1347575"/>
                </a:lnTo>
                <a:lnTo>
                  <a:pt x="815331" y="1383055"/>
                </a:lnTo>
                <a:lnTo>
                  <a:pt x="787378" y="1418862"/>
                </a:lnTo>
                <a:lnTo>
                  <a:pt x="759875" y="1454988"/>
                </a:lnTo>
                <a:lnTo>
                  <a:pt x="732826" y="1491431"/>
                </a:lnTo>
                <a:lnTo>
                  <a:pt x="706231" y="1528184"/>
                </a:lnTo>
                <a:lnTo>
                  <a:pt x="680093" y="1565242"/>
                </a:lnTo>
                <a:lnTo>
                  <a:pt x="654414" y="1602601"/>
                </a:lnTo>
                <a:lnTo>
                  <a:pt x="629195" y="1640254"/>
                </a:lnTo>
                <a:lnTo>
                  <a:pt x="604440" y="1678198"/>
                </a:lnTo>
                <a:lnTo>
                  <a:pt x="580150" y="1716426"/>
                </a:lnTo>
                <a:lnTo>
                  <a:pt x="556326" y="1754935"/>
                </a:lnTo>
                <a:lnTo>
                  <a:pt x="532972" y="1793718"/>
                </a:lnTo>
                <a:lnTo>
                  <a:pt x="510088" y="1832770"/>
                </a:lnTo>
                <a:lnTo>
                  <a:pt x="487678" y="1872087"/>
                </a:lnTo>
                <a:lnTo>
                  <a:pt x="465742" y="1911664"/>
                </a:lnTo>
                <a:lnTo>
                  <a:pt x="444284" y="1951494"/>
                </a:lnTo>
                <a:lnTo>
                  <a:pt x="423304" y="1991574"/>
                </a:lnTo>
                <a:lnTo>
                  <a:pt x="402805" y="2031898"/>
                </a:lnTo>
                <a:lnTo>
                  <a:pt x="382790" y="2072461"/>
                </a:lnTo>
                <a:lnTo>
                  <a:pt x="363259" y="2113257"/>
                </a:lnTo>
                <a:lnTo>
                  <a:pt x="344216" y="2154283"/>
                </a:lnTo>
                <a:lnTo>
                  <a:pt x="325662" y="2195531"/>
                </a:lnTo>
                <a:lnTo>
                  <a:pt x="307598" y="2236999"/>
                </a:lnTo>
                <a:lnTo>
                  <a:pt x="290028" y="2278680"/>
                </a:lnTo>
                <a:lnTo>
                  <a:pt x="272953" y="2320569"/>
                </a:lnTo>
                <a:lnTo>
                  <a:pt x="256375" y="2362661"/>
                </a:lnTo>
                <a:lnTo>
                  <a:pt x="240296" y="2404951"/>
                </a:lnTo>
                <a:lnTo>
                  <a:pt x="224719" y="2447434"/>
                </a:lnTo>
                <a:lnTo>
                  <a:pt x="209644" y="2490105"/>
                </a:lnTo>
                <a:lnTo>
                  <a:pt x="195074" y="2532959"/>
                </a:lnTo>
                <a:lnTo>
                  <a:pt x="181012" y="2575991"/>
                </a:lnTo>
                <a:lnTo>
                  <a:pt x="167459" y="2619195"/>
                </a:lnTo>
                <a:lnTo>
                  <a:pt x="154417" y="2662566"/>
                </a:lnTo>
                <a:lnTo>
                  <a:pt x="141889" y="2706100"/>
                </a:lnTo>
                <a:lnTo>
                  <a:pt x="129875" y="2749791"/>
                </a:lnTo>
                <a:lnTo>
                  <a:pt x="118379" y="2793634"/>
                </a:lnTo>
                <a:lnTo>
                  <a:pt x="107402" y="2837623"/>
                </a:lnTo>
                <a:lnTo>
                  <a:pt x="96946" y="2881755"/>
                </a:lnTo>
                <a:lnTo>
                  <a:pt x="87014" y="2926024"/>
                </a:lnTo>
                <a:lnTo>
                  <a:pt x="77606" y="2970424"/>
                </a:lnTo>
                <a:lnTo>
                  <a:pt x="68726" y="3014951"/>
                </a:lnTo>
                <a:lnTo>
                  <a:pt x="60376" y="3059599"/>
                </a:lnTo>
                <a:lnTo>
                  <a:pt x="52556" y="3104364"/>
                </a:lnTo>
                <a:lnTo>
                  <a:pt x="45270" y="3149240"/>
                </a:lnTo>
                <a:lnTo>
                  <a:pt x="38520" y="3194222"/>
                </a:lnTo>
                <a:lnTo>
                  <a:pt x="32306" y="3239305"/>
                </a:lnTo>
                <a:lnTo>
                  <a:pt x="26632" y="3284483"/>
                </a:lnTo>
                <a:lnTo>
                  <a:pt x="21500" y="3329753"/>
                </a:lnTo>
                <a:lnTo>
                  <a:pt x="16911" y="3375108"/>
                </a:lnTo>
                <a:lnTo>
                  <a:pt x="12867" y="3420544"/>
                </a:lnTo>
                <a:lnTo>
                  <a:pt x="9370" y="3466056"/>
                </a:lnTo>
                <a:lnTo>
                  <a:pt x="6423" y="3511637"/>
                </a:lnTo>
                <a:lnTo>
                  <a:pt x="4028" y="3557284"/>
                </a:lnTo>
                <a:lnTo>
                  <a:pt x="2185" y="3602992"/>
                </a:lnTo>
                <a:lnTo>
                  <a:pt x="899" y="3648754"/>
                </a:lnTo>
                <a:lnTo>
                  <a:pt x="169" y="3694566"/>
                </a:lnTo>
                <a:lnTo>
                  <a:pt x="0" y="3740423"/>
                </a:lnTo>
                <a:lnTo>
                  <a:pt x="391" y="3786319"/>
                </a:lnTo>
                <a:lnTo>
                  <a:pt x="1346" y="3832251"/>
                </a:lnTo>
                <a:lnTo>
                  <a:pt x="2867" y="3878212"/>
                </a:lnTo>
                <a:lnTo>
                  <a:pt x="4955" y="3924197"/>
                </a:lnTo>
                <a:lnTo>
                  <a:pt x="7613" y="3970201"/>
                </a:lnTo>
                <a:lnTo>
                  <a:pt x="10842" y="4016220"/>
                </a:lnTo>
                <a:lnTo>
                  <a:pt x="14645" y="4062247"/>
                </a:lnTo>
                <a:lnTo>
                  <a:pt x="19023" y="4108279"/>
                </a:lnTo>
                <a:lnTo>
                  <a:pt x="23979" y="4154310"/>
                </a:lnTo>
                <a:lnTo>
                  <a:pt x="29515" y="4200334"/>
                </a:lnTo>
                <a:lnTo>
                  <a:pt x="35632" y="4246347"/>
                </a:lnTo>
                <a:lnTo>
                  <a:pt x="42333" y="4292343"/>
                </a:lnTo>
                <a:lnTo>
                  <a:pt x="49619" y="4338318"/>
                </a:lnTo>
                <a:lnTo>
                  <a:pt x="57493" y="4384266"/>
                </a:lnTo>
                <a:lnTo>
                  <a:pt x="65956" y="4430182"/>
                </a:lnTo>
                <a:lnTo>
                  <a:pt x="75012" y="4476062"/>
                </a:lnTo>
                <a:lnTo>
                  <a:pt x="84661" y="4521899"/>
                </a:lnTo>
                <a:lnTo>
                  <a:pt x="94905" y="4567689"/>
                </a:lnTo>
                <a:lnTo>
                  <a:pt x="105748" y="4613427"/>
                </a:lnTo>
                <a:lnTo>
                  <a:pt x="117190" y="4659108"/>
                </a:lnTo>
                <a:lnTo>
                  <a:pt x="129233" y="4704726"/>
                </a:lnTo>
                <a:lnTo>
                  <a:pt x="141881" y="4750277"/>
                </a:lnTo>
                <a:lnTo>
                  <a:pt x="155134" y="4795755"/>
                </a:lnTo>
                <a:lnTo>
                  <a:pt x="168995" y="4841155"/>
                </a:lnTo>
                <a:lnTo>
                  <a:pt x="183466" y="4886473"/>
                </a:lnTo>
                <a:lnTo>
                  <a:pt x="6754111" y="4890615"/>
                </a:lnTo>
                <a:lnTo>
                  <a:pt x="6754111" y="1912104"/>
                </a:lnTo>
                <a:lnTo>
                  <a:pt x="6723970" y="1855109"/>
                </a:lnTo>
                <a:lnTo>
                  <a:pt x="6701100" y="1813528"/>
                </a:lnTo>
                <a:lnTo>
                  <a:pt x="6677756" y="1772362"/>
                </a:lnTo>
                <a:lnTo>
                  <a:pt x="6653942" y="1731612"/>
                </a:lnTo>
                <a:lnTo>
                  <a:pt x="6629663" y="1691280"/>
                </a:lnTo>
                <a:lnTo>
                  <a:pt x="6604926" y="1651368"/>
                </a:lnTo>
                <a:lnTo>
                  <a:pt x="6579734" y="1611878"/>
                </a:lnTo>
                <a:lnTo>
                  <a:pt x="6554093" y="1572812"/>
                </a:lnTo>
                <a:lnTo>
                  <a:pt x="6528008" y="1534172"/>
                </a:lnTo>
                <a:lnTo>
                  <a:pt x="6501484" y="1495961"/>
                </a:lnTo>
                <a:lnTo>
                  <a:pt x="6474526" y="1458180"/>
                </a:lnTo>
                <a:lnTo>
                  <a:pt x="6447139" y="1420831"/>
                </a:lnTo>
                <a:lnTo>
                  <a:pt x="6419328" y="1383917"/>
                </a:lnTo>
                <a:lnTo>
                  <a:pt x="6391099" y="1347439"/>
                </a:lnTo>
                <a:lnTo>
                  <a:pt x="6362456" y="1311399"/>
                </a:lnTo>
                <a:lnTo>
                  <a:pt x="6333405" y="1275800"/>
                </a:lnTo>
                <a:lnTo>
                  <a:pt x="6303950" y="1240644"/>
                </a:lnTo>
                <a:lnTo>
                  <a:pt x="6274096" y="1205932"/>
                </a:lnTo>
                <a:lnTo>
                  <a:pt x="6243849" y="1171666"/>
                </a:lnTo>
                <a:lnTo>
                  <a:pt x="6213214" y="1137850"/>
                </a:lnTo>
                <a:lnTo>
                  <a:pt x="6182196" y="1104484"/>
                </a:lnTo>
                <a:lnTo>
                  <a:pt x="6150800" y="1071571"/>
                </a:lnTo>
                <a:lnTo>
                  <a:pt x="6119030" y="1039112"/>
                </a:lnTo>
                <a:lnTo>
                  <a:pt x="6086893" y="1007111"/>
                </a:lnTo>
                <a:lnTo>
                  <a:pt x="6054393" y="975568"/>
                </a:lnTo>
                <a:lnTo>
                  <a:pt x="6021535" y="944487"/>
                </a:lnTo>
                <a:lnTo>
                  <a:pt x="5988324" y="913868"/>
                </a:lnTo>
                <a:lnTo>
                  <a:pt x="5954765" y="883714"/>
                </a:lnTo>
                <a:lnTo>
                  <a:pt x="5920864" y="854027"/>
                </a:lnTo>
                <a:lnTo>
                  <a:pt x="5886625" y="824810"/>
                </a:lnTo>
                <a:lnTo>
                  <a:pt x="5852054" y="796063"/>
                </a:lnTo>
                <a:lnTo>
                  <a:pt x="5817155" y="767790"/>
                </a:lnTo>
                <a:lnTo>
                  <a:pt x="5781934" y="739992"/>
                </a:lnTo>
                <a:lnTo>
                  <a:pt x="5746396" y="712671"/>
                </a:lnTo>
                <a:lnTo>
                  <a:pt x="5710545" y="685830"/>
                </a:lnTo>
                <a:lnTo>
                  <a:pt x="5674388" y="659470"/>
                </a:lnTo>
                <a:lnTo>
                  <a:pt x="5637928" y="633593"/>
                </a:lnTo>
                <a:lnTo>
                  <a:pt x="5601172" y="608201"/>
                </a:lnTo>
                <a:lnTo>
                  <a:pt x="5564123" y="583298"/>
                </a:lnTo>
                <a:lnTo>
                  <a:pt x="5526788" y="558883"/>
                </a:lnTo>
                <a:lnTo>
                  <a:pt x="5489171" y="534960"/>
                </a:lnTo>
                <a:lnTo>
                  <a:pt x="5451277" y="511531"/>
                </a:lnTo>
                <a:lnTo>
                  <a:pt x="5413112" y="488598"/>
                </a:lnTo>
                <a:lnTo>
                  <a:pt x="5374680" y="466162"/>
                </a:lnTo>
                <a:lnTo>
                  <a:pt x="5335987" y="444226"/>
                </a:lnTo>
                <a:lnTo>
                  <a:pt x="5297037" y="422791"/>
                </a:lnTo>
                <a:lnTo>
                  <a:pt x="5257836" y="401861"/>
                </a:lnTo>
                <a:lnTo>
                  <a:pt x="5218389" y="381436"/>
                </a:lnTo>
                <a:lnTo>
                  <a:pt x="5178700" y="361519"/>
                </a:lnTo>
                <a:lnTo>
                  <a:pt x="5138776" y="342112"/>
                </a:lnTo>
                <a:lnTo>
                  <a:pt x="5098620" y="323217"/>
                </a:lnTo>
                <a:lnTo>
                  <a:pt x="5058238" y="304836"/>
                </a:lnTo>
                <a:lnTo>
                  <a:pt x="5017636" y="286972"/>
                </a:lnTo>
                <a:lnTo>
                  <a:pt x="4976818" y="269625"/>
                </a:lnTo>
                <a:lnTo>
                  <a:pt x="4935789" y="252798"/>
                </a:lnTo>
                <a:lnTo>
                  <a:pt x="4894554" y="236494"/>
                </a:lnTo>
                <a:lnTo>
                  <a:pt x="4853119" y="220714"/>
                </a:lnTo>
                <a:lnTo>
                  <a:pt x="4811488" y="205460"/>
                </a:lnTo>
                <a:lnTo>
                  <a:pt x="4769667" y="190734"/>
                </a:lnTo>
                <a:lnTo>
                  <a:pt x="4727661" y="176539"/>
                </a:lnTo>
                <a:lnTo>
                  <a:pt x="4685474" y="162876"/>
                </a:lnTo>
                <a:lnTo>
                  <a:pt x="4643112" y="149748"/>
                </a:lnTo>
                <a:lnTo>
                  <a:pt x="4600579" y="137156"/>
                </a:lnTo>
                <a:lnTo>
                  <a:pt x="4557882" y="125103"/>
                </a:lnTo>
                <a:lnTo>
                  <a:pt x="4515025" y="113590"/>
                </a:lnTo>
                <a:lnTo>
                  <a:pt x="4472012" y="102620"/>
                </a:lnTo>
                <a:lnTo>
                  <a:pt x="4428850" y="92194"/>
                </a:lnTo>
                <a:lnTo>
                  <a:pt x="4385543" y="82316"/>
                </a:lnTo>
                <a:lnTo>
                  <a:pt x="4342097" y="72986"/>
                </a:lnTo>
                <a:lnTo>
                  <a:pt x="4298515" y="64206"/>
                </a:lnTo>
                <a:lnTo>
                  <a:pt x="4254804" y="55980"/>
                </a:lnTo>
                <a:lnTo>
                  <a:pt x="4210969" y="48308"/>
                </a:lnTo>
                <a:lnTo>
                  <a:pt x="4167014" y="41194"/>
                </a:lnTo>
                <a:lnTo>
                  <a:pt x="4122945" y="34638"/>
                </a:lnTo>
                <a:lnTo>
                  <a:pt x="4078766" y="28643"/>
                </a:lnTo>
                <a:lnTo>
                  <a:pt x="4034484" y="23211"/>
                </a:lnTo>
                <a:lnTo>
                  <a:pt x="3990102" y="18345"/>
                </a:lnTo>
                <a:lnTo>
                  <a:pt x="3945626" y="14045"/>
                </a:lnTo>
                <a:lnTo>
                  <a:pt x="3901061" y="10315"/>
                </a:lnTo>
                <a:lnTo>
                  <a:pt x="3856412" y="7156"/>
                </a:lnTo>
                <a:lnTo>
                  <a:pt x="3811685" y="4570"/>
                </a:lnTo>
                <a:lnTo>
                  <a:pt x="3766883" y="2559"/>
                </a:lnTo>
                <a:lnTo>
                  <a:pt x="3722013" y="1126"/>
                </a:lnTo>
                <a:lnTo>
                  <a:pt x="3677079" y="272"/>
                </a:lnTo>
                <a:lnTo>
                  <a:pt x="3632087" y="0"/>
                </a:lnTo>
                <a:close/>
              </a:path>
            </a:pathLst>
          </a:custGeom>
          <a:solidFill>
            <a:srgbClr val="00C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564630" y="3040760"/>
            <a:ext cx="5493385" cy="385064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Комментарий: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Данная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новость</a:t>
            </a:r>
            <a:r>
              <a:rPr sz="1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один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из</a:t>
            </a:r>
            <a:r>
              <a:rPr sz="1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примеров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преднамеренной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лжи.</a:t>
            </a:r>
            <a:endParaRPr sz="18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Используется</a:t>
            </a:r>
            <a:r>
              <a:rPr sz="1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название</a:t>
            </a:r>
            <a:r>
              <a:rPr sz="1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реального</a:t>
            </a:r>
            <a:r>
              <a:rPr sz="1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острова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Змеиный,</a:t>
            </a:r>
            <a:r>
              <a:rPr sz="1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факт</a:t>
            </a:r>
            <a:r>
              <a:rPr sz="1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его</a:t>
            </a:r>
            <a:r>
              <a:rPr sz="1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занятия</a:t>
            </a:r>
            <a:r>
              <a:rPr sz="1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российскими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войсками, </a:t>
            </a:r>
            <a:r>
              <a:rPr sz="1800" spc="-45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но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вся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новость</a:t>
            </a:r>
            <a:r>
              <a:rPr sz="1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упорном</a:t>
            </a:r>
            <a:r>
              <a:rPr sz="18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сопротивлении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и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героической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гибели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украинских</a:t>
            </a:r>
            <a:r>
              <a:rPr sz="1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солдат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пограничников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выдумана.</a:t>
            </a:r>
            <a:endParaRPr sz="1800">
              <a:latin typeface="Microsoft Sans Serif"/>
              <a:cs typeface="Microsoft Sans Serif"/>
            </a:endParaRPr>
          </a:p>
          <a:p>
            <a:pPr marL="12700" marR="153035">
              <a:lnSpc>
                <a:spcPct val="100000"/>
              </a:lnSpc>
              <a:spcBef>
                <a:spcPts val="600"/>
              </a:spcBef>
            </a:pP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Ее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разоблачило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Министерство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обороны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России,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показав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реальные</a:t>
            </a:r>
            <a:r>
              <a:rPr sz="1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кадры</a:t>
            </a:r>
            <a:r>
              <a:rPr sz="1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того,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что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все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украинские </a:t>
            </a:r>
            <a:r>
              <a:rPr sz="1800" spc="-4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военнослужащие</a:t>
            </a:r>
            <a:r>
              <a:rPr sz="1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живы,</a:t>
            </a:r>
            <a:r>
              <a:rPr sz="1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добровольно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сложили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оружие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будут</a:t>
            </a:r>
            <a:r>
              <a:rPr sz="1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отправлены</a:t>
            </a:r>
            <a:r>
              <a:rPr sz="1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домой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своим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семьям</a:t>
            </a:r>
            <a:endParaRPr sz="1800">
              <a:latin typeface="Microsoft Sans Serif"/>
              <a:cs typeface="Microsoft Sans Serif"/>
            </a:endParaRPr>
          </a:p>
          <a:p>
            <a:pPr marR="688975" algn="r">
              <a:lnSpc>
                <a:spcPct val="100000"/>
              </a:lnSpc>
              <a:spcBef>
                <a:spcPts val="350"/>
              </a:spcBef>
            </a:pPr>
            <a:r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18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426" y="2697226"/>
            <a:ext cx="4465955" cy="4161154"/>
          </a:xfrm>
          <a:custGeom>
            <a:avLst/>
            <a:gdLst/>
            <a:ahLst/>
            <a:cxnLst/>
            <a:rect l="l" t="t" r="r" b="b"/>
            <a:pathLst>
              <a:path w="4465955" h="4161154">
                <a:moveTo>
                  <a:pt x="2654300" y="0"/>
                </a:moveTo>
                <a:lnTo>
                  <a:pt x="2604992" y="433"/>
                </a:lnTo>
                <a:lnTo>
                  <a:pt x="2555902" y="1727"/>
                </a:lnTo>
                <a:lnTo>
                  <a:pt x="2507037" y="3874"/>
                </a:lnTo>
                <a:lnTo>
                  <a:pt x="2458407" y="6868"/>
                </a:lnTo>
                <a:lnTo>
                  <a:pt x="2410018" y="10701"/>
                </a:lnTo>
                <a:lnTo>
                  <a:pt x="2361877" y="15365"/>
                </a:lnTo>
                <a:lnTo>
                  <a:pt x="2313994" y="20852"/>
                </a:lnTo>
                <a:lnTo>
                  <a:pt x="2266375" y="27156"/>
                </a:lnTo>
                <a:lnTo>
                  <a:pt x="2219028" y="34269"/>
                </a:lnTo>
                <a:lnTo>
                  <a:pt x="2171962" y="42183"/>
                </a:lnTo>
                <a:lnTo>
                  <a:pt x="2125183" y="50890"/>
                </a:lnTo>
                <a:lnTo>
                  <a:pt x="2078700" y="60384"/>
                </a:lnTo>
                <a:lnTo>
                  <a:pt x="2032520" y="70657"/>
                </a:lnTo>
                <a:lnTo>
                  <a:pt x="1986651" y="81701"/>
                </a:lnTo>
                <a:lnTo>
                  <a:pt x="1941101" y="93509"/>
                </a:lnTo>
                <a:lnTo>
                  <a:pt x="1895878" y="106073"/>
                </a:lnTo>
                <a:lnTo>
                  <a:pt x="1850989" y="119387"/>
                </a:lnTo>
                <a:lnTo>
                  <a:pt x="1806442" y="133442"/>
                </a:lnTo>
                <a:lnTo>
                  <a:pt x="1762244" y="148230"/>
                </a:lnTo>
                <a:lnTo>
                  <a:pt x="1718405" y="163746"/>
                </a:lnTo>
                <a:lnTo>
                  <a:pt x="1674930" y="179980"/>
                </a:lnTo>
                <a:lnTo>
                  <a:pt x="1631829" y="196926"/>
                </a:lnTo>
                <a:lnTo>
                  <a:pt x="1589108" y="214576"/>
                </a:lnTo>
                <a:lnTo>
                  <a:pt x="1546777" y="232922"/>
                </a:lnTo>
                <a:lnTo>
                  <a:pt x="1504841" y="251958"/>
                </a:lnTo>
                <a:lnTo>
                  <a:pt x="1463309" y="271675"/>
                </a:lnTo>
                <a:lnTo>
                  <a:pt x="1422190" y="292066"/>
                </a:lnTo>
                <a:lnTo>
                  <a:pt x="1381490" y="313124"/>
                </a:lnTo>
                <a:lnTo>
                  <a:pt x="1341217" y="334842"/>
                </a:lnTo>
                <a:lnTo>
                  <a:pt x="1301379" y="357210"/>
                </a:lnTo>
                <a:lnTo>
                  <a:pt x="1261984" y="380224"/>
                </a:lnTo>
                <a:lnTo>
                  <a:pt x="1223040" y="403873"/>
                </a:lnTo>
                <a:lnTo>
                  <a:pt x="1184554" y="428153"/>
                </a:lnTo>
                <a:lnTo>
                  <a:pt x="1146534" y="453054"/>
                </a:lnTo>
                <a:lnTo>
                  <a:pt x="1108988" y="478569"/>
                </a:lnTo>
                <a:lnTo>
                  <a:pt x="1071923" y="504691"/>
                </a:lnTo>
                <a:lnTo>
                  <a:pt x="1035348" y="531412"/>
                </a:lnTo>
                <a:lnTo>
                  <a:pt x="999270" y="558726"/>
                </a:lnTo>
                <a:lnTo>
                  <a:pt x="963697" y="586623"/>
                </a:lnTo>
                <a:lnTo>
                  <a:pt x="928636" y="615098"/>
                </a:lnTo>
                <a:lnTo>
                  <a:pt x="894096" y="644142"/>
                </a:lnTo>
                <a:lnTo>
                  <a:pt x="860083" y="673748"/>
                </a:lnTo>
                <a:lnTo>
                  <a:pt x="826607" y="703909"/>
                </a:lnTo>
                <a:lnTo>
                  <a:pt x="793674" y="734616"/>
                </a:lnTo>
                <a:lnTo>
                  <a:pt x="761293" y="765863"/>
                </a:lnTo>
                <a:lnTo>
                  <a:pt x="729470" y="797642"/>
                </a:lnTo>
                <a:lnTo>
                  <a:pt x="698215" y="829946"/>
                </a:lnTo>
                <a:lnTo>
                  <a:pt x="667534" y="862767"/>
                </a:lnTo>
                <a:lnTo>
                  <a:pt x="637435" y="896097"/>
                </a:lnTo>
                <a:lnTo>
                  <a:pt x="607927" y="929929"/>
                </a:lnTo>
                <a:lnTo>
                  <a:pt x="579016" y="964257"/>
                </a:lnTo>
                <a:lnTo>
                  <a:pt x="550711" y="999071"/>
                </a:lnTo>
                <a:lnTo>
                  <a:pt x="523020" y="1034365"/>
                </a:lnTo>
                <a:lnTo>
                  <a:pt x="495949" y="1070131"/>
                </a:lnTo>
                <a:lnTo>
                  <a:pt x="469507" y="1106362"/>
                </a:lnTo>
                <a:lnTo>
                  <a:pt x="443702" y="1143050"/>
                </a:lnTo>
                <a:lnTo>
                  <a:pt x="418541" y="1180188"/>
                </a:lnTo>
                <a:lnTo>
                  <a:pt x="394033" y="1217769"/>
                </a:lnTo>
                <a:lnTo>
                  <a:pt x="370184" y="1255784"/>
                </a:lnTo>
                <a:lnTo>
                  <a:pt x="347003" y="1294226"/>
                </a:lnTo>
                <a:lnTo>
                  <a:pt x="324497" y="1333089"/>
                </a:lnTo>
                <a:lnTo>
                  <a:pt x="302674" y="1372363"/>
                </a:lnTo>
                <a:lnTo>
                  <a:pt x="281542" y="1412043"/>
                </a:lnTo>
                <a:lnTo>
                  <a:pt x="261109" y="1452120"/>
                </a:lnTo>
                <a:lnTo>
                  <a:pt x="241382" y="1492587"/>
                </a:lnTo>
                <a:lnTo>
                  <a:pt x="222369" y="1533436"/>
                </a:lnTo>
                <a:lnTo>
                  <a:pt x="204078" y="1574661"/>
                </a:lnTo>
                <a:lnTo>
                  <a:pt x="186517" y="1616253"/>
                </a:lnTo>
                <a:lnTo>
                  <a:pt x="169693" y="1658205"/>
                </a:lnTo>
                <a:lnTo>
                  <a:pt x="153615" y="1700509"/>
                </a:lnTo>
                <a:lnTo>
                  <a:pt x="138289" y="1743159"/>
                </a:lnTo>
                <a:lnTo>
                  <a:pt x="123723" y="1786146"/>
                </a:lnTo>
                <a:lnTo>
                  <a:pt x="109926" y="1829464"/>
                </a:lnTo>
                <a:lnTo>
                  <a:pt x="96906" y="1873104"/>
                </a:lnTo>
                <a:lnTo>
                  <a:pt x="84669" y="1917059"/>
                </a:lnTo>
                <a:lnTo>
                  <a:pt x="73223" y="1961322"/>
                </a:lnTo>
                <a:lnTo>
                  <a:pt x="62577" y="2005885"/>
                </a:lnTo>
                <a:lnTo>
                  <a:pt x="52739" y="2050741"/>
                </a:lnTo>
                <a:lnTo>
                  <a:pt x="43715" y="2095882"/>
                </a:lnTo>
                <a:lnTo>
                  <a:pt x="35514" y="2141301"/>
                </a:lnTo>
                <a:lnTo>
                  <a:pt x="28143" y="2186990"/>
                </a:lnTo>
                <a:lnTo>
                  <a:pt x="21610" y="2232942"/>
                </a:lnTo>
                <a:lnTo>
                  <a:pt x="15923" y="2279149"/>
                </a:lnTo>
                <a:lnTo>
                  <a:pt x="11090" y="2325604"/>
                </a:lnTo>
                <a:lnTo>
                  <a:pt x="7118" y="2372299"/>
                </a:lnTo>
                <a:lnTo>
                  <a:pt x="4015" y="2419228"/>
                </a:lnTo>
                <a:lnTo>
                  <a:pt x="1789" y="2466382"/>
                </a:lnTo>
                <a:lnTo>
                  <a:pt x="448" y="2513753"/>
                </a:lnTo>
                <a:lnTo>
                  <a:pt x="0" y="2561336"/>
                </a:lnTo>
                <a:lnTo>
                  <a:pt x="448" y="2608919"/>
                </a:lnTo>
                <a:lnTo>
                  <a:pt x="1789" y="2656291"/>
                </a:lnTo>
                <a:lnTo>
                  <a:pt x="4015" y="2703446"/>
                </a:lnTo>
                <a:lnTo>
                  <a:pt x="7118" y="2750375"/>
                </a:lnTo>
                <a:lnTo>
                  <a:pt x="11090" y="2797072"/>
                </a:lnTo>
                <a:lnTo>
                  <a:pt x="15923" y="2843528"/>
                </a:lnTo>
                <a:lnTo>
                  <a:pt x="21610" y="2889737"/>
                </a:lnTo>
                <a:lnTo>
                  <a:pt x="28143" y="2935690"/>
                </a:lnTo>
                <a:lnTo>
                  <a:pt x="35514" y="2981380"/>
                </a:lnTo>
                <a:lnTo>
                  <a:pt x="43715" y="3026800"/>
                </a:lnTo>
                <a:lnTo>
                  <a:pt x="52739" y="3071943"/>
                </a:lnTo>
                <a:lnTo>
                  <a:pt x="62577" y="3116800"/>
                </a:lnTo>
                <a:lnTo>
                  <a:pt x="73223" y="3161365"/>
                </a:lnTo>
                <a:lnTo>
                  <a:pt x="84669" y="3205629"/>
                </a:lnTo>
                <a:lnTo>
                  <a:pt x="96906" y="3249586"/>
                </a:lnTo>
                <a:lnTo>
                  <a:pt x="109926" y="3293227"/>
                </a:lnTo>
                <a:lnTo>
                  <a:pt x="123723" y="3336546"/>
                </a:lnTo>
                <a:lnTo>
                  <a:pt x="138289" y="3379535"/>
                </a:lnTo>
                <a:lnTo>
                  <a:pt x="153615" y="3422186"/>
                </a:lnTo>
                <a:lnTo>
                  <a:pt x="169693" y="3464493"/>
                </a:lnTo>
                <a:lnTo>
                  <a:pt x="186517" y="3506447"/>
                </a:lnTo>
                <a:lnTo>
                  <a:pt x="204078" y="3548040"/>
                </a:lnTo>
                <a:lnTo>
                  <a:pt x="222369" y="3589266"/>
                </a:lnTo>
                <a:lnTo>
                  <a:pt x="241382" y="3630118"/>
                </a:lnTo>
                <a:lnTo>
                  <a:pt x="261109" y="3670587"/>
                </a:lnTo>
                <a:lnTo>
                  <a:pt x="281542" y="3710665"/>
                </a:lnTo>
                <a:lnTo>
                  <a:pt x="302674" y="3750347"/>
                </a:lnTo>
                <a:lnTo>
                  <a:pt x="324497" y="3789624"/>
                </a:lnTo>
                <a:lnTo>
                  <a:pt x="347003" y="3828488"/>
                </a:lnTo>
                <a:lnTo>
                  <a:pt x="370184" y="3866932"/>
                </a:lnTo>
                <a:lnTo>
                  <a:pt x="394033" y="3904949"/>
                </a:lnTo>
                <a:lnTo>
                  <a:pt x="418541" y="3942531"/>
                </a:lnTo>
                <a:lnTo>
                  <a:pt x="443702" y="3979671"/>
                </a:lnTo>
                <a:lnTo>
                  <a:pt x="469507" y="4016361"/>
                </a:lnTo>
                <a:lnTo>
                  <a:pt x="495949" y="4052594"/>
                </a:lnTo>
                <a:lnTo>
                  <a:pt x="523020" y="4088363"/>
                </a:lnTo>
                <a:lnTo>
                  <a:pt x="550711" y="4123659"/>
                </a:lnTo>
                <a:lnTo>
                  <a:pt x="579016" y="4158475"/>
                </a:lnTo>
                <a:lnTo>
                  <a:pt x="580951" y="4160772"/>
                </a:lnTo>
                <a:lnTo>
                  <a:pt x="4465574" y="689161"/>
                </a:lnTo>
                <a:lnTo>
                  <a:pt x="4414452" y="644142"/>
                </a:lnTo>
                <a:lnTo>
                  <a:pt x="4379911" y="615098"/>
                </a:lnTo>
                <a:lnTo>
                  <a:pt x="4344850" y="586623"/>
                </a:lnTo>
                <a:lnTo>
                  <a:pt x="4309276" y="558726"/>
                </a:lnTo>
                <a:lnTo>
                  <a:pt x="4273197" y="531412"/>
                </a:lnTo>
                <a:lnTo>
                  <a:pt x="4236621" y="504691"/>
                </a:lnTo>
                <a:lnTo>
                  <a:pt x="4199556" y="478569"/>
                </a:lnTo>
                <a:lnTo>
                  <a:pt x="4162010" y="453054"/>
                </a:lnTo>
                <a:lnTo>
                  <a:pt x="4123989" y="428153"/>
                </a:lnTo>
                <a:lnTo>
                  <a:pt x="4085503" y="403873"/>
                </a:lnTo>
                <a:lnTo>
                  <a:pt x="4046559" y="380224"/>
                </a:lnTo>
                <a:lnTo>
                  <a:pt x="4007164" y="357210"/>
                </a:lnTo>
                <a:lnTo>
                  <a:pt x="3967326" y="334842"/>
                </a:lnTo>
                <a:lnTo>
                  <a:pt x="3927053" y="313124"/>
                </a:lnTo>
                <a:lnTo>
                  <a:pt x="3886353" y="292066"/>
                </a:lnTo>
                <a:lnTo>
                  <a:pt x="3845234" y="271675"/>
                </a:lnTo>
                <a:lnTo>
                  <a:pt x="3803703" y="251958"/>
                </a:lnTo>
                <a:lnTo>
                  <a:pt x="3761768" y="232922"/>
                </a:lnTo>
                <a:lnTo>
                  <a:pt x="3719436" y="214576"/>
                </a:lnTo>
                <a:lnTo>
                  <a:pt x="3676717" y="196926"/>
                </a:lnTo>
                <a:lnTo>
                  <a:pt x="3633616" y="179980"/>
                </a:lnTo>
                <a:lnTo>
                  <a:pt x="3590143" y="163746"/>
                </a:lnTo>
                <a:lnTo>
                  <a:pt x="3546304" y="148230"/>
                </a:lnTo>
                <a:lnTo>
                  <a:pt x="3502108" y="133442"/>
                </a:lnTo>
                <a:lnTo>
                  <a:pt x="3457563" y="119387"/>
                </a:lnTo>
                <a:lnTo>
                  <a:pt x="3412675" y="106073"/>
                </a:lnTo>
                <a:lnTo>
                  <a:pt x="3367453" y="93509"/>
                </a:lnTo>
                <a:lnTo>
                  <a:pt x="3321905" y="81701"/>
                </a:lnTo>
                <a:lnTo>
                  <a:pt x="3276038" y="70657"/>
                </a:lnTo>
                <a:lnTo>
                  <a:pt x="3229861" y="60384"/>
                </a:lnTo>
                <a:lnTo>
                  <a:pt x="3183380" y="50890"/>
                </a:lnTo>
                <a:lnTo>
                  <a:pt x="3136603" y="42183"/>
                </a:lnTo>
                <a:lnTo>
                  <a:pt x="3089539" y="34269"/>
                </a:lnTo>
                <a:lnTo>
                  <a:pt x="3042196" y="27156"/>
                </a:lnTo>
                <a:lnTo>
                  <a:pt x="2994580" y="20852"/>
                </a:lnTo>
                <a:lnTo>
                  <a:pt x="2946699" y="15365"/>
                </a:lnTo>
                <a:lnTo>
                  <a:pt x="2898562" y="10701"/>
                </a:lnTo>
                <a:lnTo>
                  <a:pt x="2850177" y="6868"/>
                </a:lnTo>
                <a:lnTo>
                  <a:pt x="2801550" y="3874"/>
                </a:lnTo>
                <a:lnTo>
                  <a:pt x="2752689" y="1727"/>
                </a:lnTo>
                <a:lnTo>
                  <a:pt x="2703603" y="433"/>
                </a:lnTo>
                <a:lnTo>
                  <a:pt x="2654300" y="0"/>
                </a:lnTo>
                <a:close/>
              </a:path>
            </a:pathLst>
          </a:custGeom>
          <a:solidFill>
            <a:srgbClr val="66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651" y="203263"/>
            <a:ext cx="922337" cy="92233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9701" y="269875"/>
            <a:ext cx="868362" cy="866775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0702925" y="0"/>
            <a:ext cx="1489075" cy="1593850"/>
          </a:xfrm>
          <a:custGeom>
            <a:avLst/>
            <a:gdLst/>
            <a:ahLst/>
            <a:cxnLst/>
            <a:rect l="l" t="t" r="r" b="b"/>
            <a:pathLst>
              <a:path w="1489075" h="1593850">
                <a:moveTo>
                  <a:pt x="0" y="651637"/>
                </a:moveTo>
                <a:lnTo>
                  <a:pt x="1226" y="603155"/>
                </a:lnTo>
                <a:lnTo>
                  <a:pt x="4868" y="555309"/>
                </a:lnTo>
                <a:lnTo>
                  <a:pt x="10864" y="508159"/>
                </a:lnTo>
                <a:lnTo>
                  <a:pt x="19156" y="461763"/>
                </a:lnTo>
                <a:lnTo>
                  <a:pt x="29685" y="416180"/>
                </a:lnTo>
                <a:lnTo>
                  <a:pt x="42391" y="371471"/>
                </a:lnTo>
                <a:lnTo>
                  <a:pt x="57215" y="327694"/>
                </a:lnTo>
                <a:lnTo>
                  <a:pt x="74098" y="284908"/>
                </a:lnTo>
                <a:lnTo>
                  <a:pt x="92981" y="243173"/>
                </a:lnTo>
                <a:lnTo>
                  <a:pt x="113804" y="202548"/>
                </a:lnTo>
                <a:lnTo>
                  <a:pt x="136509" y="163093"/>
                </a:lnTo>
                <a:lnTo>
                  <a:pt x="161035" y="124865"/>
                </a:lnTo>
                <a:lnTo>
                  <a:pt x="187325" y="87926"/>
                </a:lnTo>
                <a:lnTo>
                  <a:pt x="215317" y="52333"/>
                </a:lnTo>
                <a:lnTo>
                  <a:pt x="244955" y="18147"/>
                </a:lnTo>
                <a:lnTo>
                  <a:pt x="262271" y="0"/>
                </a:lnTo>
              </a:path>
              <a:path w="1489075" h="1593850">
                <a:moveTo>
                  <a:pt x="1489075" y="1419556"/>
                </a:moveTo>
                <a:lnTo>
                  <a:pt x="1431957" y="1457460"/>
                </a:lnTo>
                <a:lnTo>
                  <a:pt x="1392468" y="1480145"/>
                </a:lnTo>
                <a:lnTo>
                  <a:pt x="1351809" y="1500950"/>
                </a:lnTo>
                <a:lnTo>
                  <a:pt x="1310038" y="1519816"/>
                </a:lnTo>
                <a:lnTo>
                  <a:pt x="1267215" y="1536685"/>
                </a:lnTo>
                <a:lnTo>
                  <a:pt x="1223400" y="1551496"/>
                </a:lnTo>
                <a:lnTo>
                  <a:pt x="1178651" y="1564191"/>
                </a:lnTo>
                <a:lnTo>
                  <a:pt x="1133027" y="1574710"/>
                </a:lnTo>
                <a:lnTo>
                  <a:pt x="1086589" y="1582995"/>
                </a:lnTo>
                <a:lnTo>
                  <a:pt x="1039394" y="1588986"/>
                </a:lnTo>
                <a:lnTo>
                  <a:pt x="991503" y="1592624"/>
                </a:lnTo>
                <a:lnTo>
                  <a:pt x="942975" y="1593850"/>
                </a:lnTo>
                <a:lnTo>
                  <a:pt x="894446" y="1592624"/>
                </a:lnTo>
                <a:lnTo>
                  <a:pt x="846555" y="1588986"/>
                </a:lnTo>
                <a:lnTo>
                  <a:pt x="799360" y="1582995"/>
                </a:lnTo>
                <a:lnTo>
                  <a:pt x="752922" y="1574710"/>
                </a:lnTo>
                <a:lnTo>
                  <a:pt x="707298" y="1564191"/>
                </a:lnTo>
                <a:lnTo>
                  <a:pt x="662549" y="1551496"/>
                </a:lnTo>
                <a:lnTo>
                  <a:pt x="618734" y="1536685"/>
                </a:lnTo>
                <a:lnTo>
                  <a:pt x="575911" y="1519816"/>
                </a:lnTo>
                <a:lnTo>
                  <a:pt x="534140" y="1500950"/>
                </a:lnTo>
                <a:lnTo>
                  <a:pt x="493481" y="1480145"/>
                </a:lnTo>
                <a:lnTo>
                  <a:pt x="453992" y="1457460"/>
                </a:lnTo>
                <a:lnTo>
                  <a:pt x="415732" y="1432954"/>
                </a:lnTo>
                <a:lnTo>
                  <a:pt x="378762" y="1406688"/>
                </a:lnTo>
                <a:lnTo>
                  <a:pt x="343140" y="1378718"/>
                </a:lnTo>
                <a:lnTo>
                  <a:pt x="308925" y="1349106"/>
                </a:lnTo>
                <a:lnTo>
                  <a:pt x="276177" y="1317910"/>
                </a:lnTo>
                <a:lnTo>
                  <a:pt x="244955" y="1285189"/>
                </a:lnTo>
                <a:lnTo>
                  <a:pt x="215317" y="1251003"/>
                </a:lnTo>
                <a:lnTo>
                  <a:pt x="187325" y="1215410"/>
                </a:lnTo>
                <a:lnTo>
                  <a:pt x="161035" y="1178470"/>
                </a:lnTo>
                <a:lnTo>
                  <a:pt x="136509" y="1140242"/>
                </a:lnTo>
                <a:lnTo>
                  <a:pt x="113804" y="1100785"/>
                </a:lnTo>
                <a:lnTo>
                  <a:pt x="92981" y="1060158"/>
                </a:lnTo>
                <a:lnTo>
                  <a:pt x="74098" y="1018420"/>
                </a:lnTo>
                <a:lnTo>
                  <a:pt x="57215" y="975631"/>
                </a:lnTo>
                <a:lnTo>
                  <a:pt x="42391" y="931850"/>
                </a:lnTo>
                <a:lnTo>
                  <a:pt x="29685" y="887136"/>
                </a:lnTo>
                <a:lnTo>
                  <a:pt x="19156" y="841547"/>
                </a:lnTo>
                <a:lnTo>
                  <a:pt x="10864" y="795144"/>
                </a:lnTo>
                <a:lnTo>
                  <a:pt x="4868" y="747985"/>
                </a:lnTo>
                <a:lnTo>
                  <a:pt x="1226" y="700129"/>
                </a:lnTo>
                <a:lnTo>
                  <a:pt x="0" y="651637"/>
                </a:lnTo>
              </a:path>
            </a:pathLst>
          </a:custGeom>
          <a:ln w="53975">
            <a:solidFill>
              <a:srgbClr val="00CC6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70925" y="0"/>
            <a:ext cx="1885950" cy="1603375"/>
          </a:xfrm>
          <a:custGeom>
            <a:avLst/>
            <a:gdLst/>
            <a:ahLst/>
            <a:cxnLst/>
            <a:rect l="l" t="t" r="r" b="b"/>
            <a:pathLst>
              <a:path w="1885950" h="1603375">
                <a:moveTo>
                  <a:pt x="0" y="661162"/>
                </a:moveTo>
                <a:lnTo>
                  <a:pt x="1226" y="612680"/>
                </a:lnTo>
                <a:lnTo>
                  <a:pt x="4868" y="564834"/>
                </a:lnTo>
                <a:lnTo>
                  <a:pt x="10864" y="517684"/>
                </a:lnTo>
                <a:lnTo>
                  <a:pt x="19156" y="471288"/>
                </a:lnTo>
                <a:lnTo>
                  <a:pt x="29685" y="425705"/>
                </a:lnTo>
                <a:lnTo>
                  <a:pt x="42391" y="380996"/>
                </a:lnTo>
                <a:lnTo>
                  <a:pt x="57215" y="337219"/>
                </a:lnTo>
                <a:lnTo>
                  <a:pt x="74098" y="294433"/>
                </a:lnTo>
                <a:lnTo>
                  <a:pt x="92981" y="252698"/>
                </a:lnTo>
                <a:lnTo>
                  <a:pt x="113804" y="212073"/>
                </a:lnTo>
                <a:lnTo>
                  <a:pt x="136509" y="172618"/>
                </a:lnTo>
                <a:lnTo>
                  <a:pt x="161035" y="134390"/>
                </a:lnTo>
                <a:lnTo>
                  <a:pt x="187325" y="97451"/>
                </a:lnTo>
                <a:lnTo>
                  <a:pt x="215317" y="61858"/>
                </a:lnTo>
                <a:lnTo>
                  <a:pt x="244955" y="27672"/>
                </a:lnTo>
                <a:lnTo>
                  <a:pt x="271360" y="0"/>
                </a:lnTo>
              </a:path>
              <a:path w="1885950" h="1603375">
                <a:moveTo>
                  <a:pt x="1614544" y="0"/>
                </a:moveTo>
                <a:lnTo>
                  <a:pt x="1640994" y="27717"/>
                </a:lnTo>
                <a:lnTo>
                  <a:pt x="1670632" y="61899"/>
                </a:lnTo>
                <a:lnTo>
                  <a:pt x="1698624" y="97488"/>
                </a:lnTo>
                <a:lnTo>
                  <a:pt x="1724914" y="134424"/>
                </a:lnTo>
                <a:lnTo>
                  <a:pt x="1749440" y="172647"/>
                </a:lnTo>
                <a:lnTo>
                  <a:pt x="1772145" y="212099"/>
                </a:lnTo>
                <a:lnTo>
                  <a:pt x="1792968" y="252720"/>
                </a:lnTo>
                <a:lnTo>
                  <a:pt x="1811851" y="294451"/>
                </a:lnTo>
                <a:lnTo>
                  <a:pt x="1828734" y="337233"/>
                </a:lnTo>
                <a:lnTo>
                  <a:pt x="1843558" y="381007"/>
                </a:lnTo>
                <a:lnTo>
                  <a:pt x="1856264" y="425713"/>
                </a:lnTo>
                <a:lnTo>
                  <a:pt x="1866793" y="471293"/>
                </a:lnTo>
                <a:lnTo>
                  <a:pt x="1875085" y="517687"/>
                </a:lnTo>
                <a:lnTo>
                  <a:pt x="1881081" y="564836"/>
                </a:lnTo>
                <a:lnTo>
                  <a:pt x="1884723" y="612680"/>
                </a:lnTo>
                <a:lnTo>
                  <a:pt x="1885950" y="661162"/>
                </a:lnTo>
                <a:lnTo>
                  <a:pt x="1884723" y="709654"/>
                </a:lnTo>
                <a:lnTo>
                  <a:pt x="1881081" y="757510"/>
                </a:lnTo>
                <a:lnTo>
                  <a:pt x="1875085" y="804669"/>
                </a:lnTo>
                <a:lnTo>
                  <a:pt x="1866793" y="851072"/>
                </a:lnTo>
                <a:lnTo>
                  <a:pt x="1856264" y="896661"/>
                </a:lnTo>
                <a:lnTo>
                  <a:pt x="1843558" y="941375"/>
                </a:lnTo>
                <a:lnTo>
                  <a:pt x="1828734" y="985156"/>
                </a:lnTo>
                <a:lnTo>
                  <a:pt x="1811851" y="1027945"/>
                </a:lnTo>
                <a:lnTo>
                  <a:pt x="1792968" y="1069683"/>
                </a:lnTo>
                <a:lnTo>
                  <a:pt x="1772145" y="1110310"/>
                </a:lnTo>
                <a:lnTo>
                  <a:pt x="1749440" y="1149767"/>
                </a:lnTo>
                <a:lnTo>
                  <a:pt x="1724914" y="1187995"/>
                </a:lnTo>
                <a:lnTo>
                  <a:pt x="1698624" y="1224935"/>
                </a:lnTo>
                <a:lnTo>
                  <a:pt x="1670632" y="1260528"/>
                </a:lnTo>
                <a:lnTo>
                  <a:pt x="1640994" y="1294714"/>
                </a:lnTo>
                <a:lnTo>
                  <a:pt x="1609772" y="1327435"/>
                </a:lnTo>
                <a:lnTo>
                  <a:pt x="1577024" y="1358631"/>
                </a:lnTo>
                <a:lnTo>
                  <a:pt x="1542809" y="1388243"/>
                </a:lnTo>
                <a:lnTo>
                  <a:pt x="1507187" y="1416213"/>
                </a:lnTo>
                <a:lnTo>
                  <a:pt x="1470217" y="1442479"/>
                </a:lnTo>
                <a:lnTo>
                  <a:pt x="1431957" y="1466985"/>
                </a:lnTo>
                <a:lnTo>
                  <a:pt x="1392468" y="1489670"/>
                </a:lnTo>
                <a:lnTo>
                  <a:pt x="1351809" y="1510475"/>
                </a:lnTo>
                <a:lnTo>
                  <a:pt x="1310038" y="1529341"/>
                </a:lnTo>
                <a:lnTo>
                  <a:pt x="1267215" y="1546210"/>
                </a:lnTo>
                <a:lnTo>
                  <a:pt x="1223400" y="1561021"/>
                </a:lnTo>
                <a:lnTo>
                  <a:pt x="1178651" y="1573716"/>
                </a:lnTo>
                <a:lnTo>
                  <a:pt x="1133027" y="1584235"/>
                </a:lnTo>
                <a:lnTo>
                  <a:pt x="1086589" y="1592520"/>
                </a:lnTo>
                <a:lnTo>
                  <a:pt x="1039394" y="1598511"/>
                </a:lnTo>
                <a:lnTo>
                  <a:pt x="991503" y="1602149"/>
                </a:lnTo>
                <a:lnTo>
                  <a:pt x="942975" y="1603375"/>
                </a:lnTo>
                <a:lnTo>
                  <a:pt x="894446" y="1602149"/>
                </a:lnTo>
                <a:lnTo>
                  <a:pt x="846555" y="1598511"/>
                </a:lnTo>
                <a:lnTo>
                  <a:pt x="799360" y="1592520"/>
                </a:lnTo>
                <a:lnTo>
                  <a:pt x="752922" y="1584235"/>
                </a:lnTo>
                <a:lnTo>
                  <a:pt x="707298" y="1573716"/>
                </a:lnTo>
                <a:lnTo>
                  <a:pt x="662549" y="1561021"/>
                </a:lnTo>
                <a:lnTo>
                  <a:pt x="618734" y="1546210"/>
                </a:lnTo>
                <a:lnTo>
                  <a:pt x="575911" y="1529341"/>
                </a:lnTo>
                <a:lnTo>
                  <a:pt x="534140" y="1510475"/>
                </a:lnTo>
                <a:lnTo>
                  <a:pt x="493481" y="1489670"/>
                </a:lnTo>
                <a:lnTo>
                  <a:pt x="453992" y="1466985"/>
                </a:lnTo>
                <a:lnTo>
                  <a:pt x="415732" y="1442479"/>
                </a:lnTo>
                <a:lnTo>
                  <a:pt x="378762" y="1416213"/>
                </a:lnTo>
                <a:lnTo>
                  <a:pt x="343140" y="1388243"/>
                </a:lnTo>
                <a:lnTo>
                  <a:pt x="308925" y="1358631"/>
                </a:lnTo>
                <a:lnTo>
                  <a:pt x="276177" y="1327435"/>
                </a:lnTo>
                <a:lnTo>
                  <a:pt x="244955" y="1294714"/>
                </a:lnTo>
                <a:lnTo>
                  <a:pt x="215317" y="1260528"/>
                </a:lnTo>
                <a:lnTo>
                  <a:pt x="187325" y="1224935"/>
                </a:lnTo>
                <a:lnTo>
                  <a:pt x="161035" y="1187995"/>
                </a:lnTo>
                <a:lnTo>
                  <a:pt x="136509" y="1149767"/>
                </a:lnTo>
                <a:lnTo>
                  <a:pt x="113804" y="1110310"/>
                </a:lnTo>
                <a:lnTo>
                  <a:pt x="92981" y="1069683"/>
                </a:lnTo>
                <a:lnTo>
                  <a:pt x="74098" y="1027945"/>
                </a:lnTo>
                <a:lnTo>
                  <a:pt x="57215" y="985156"/>
                </a:lnTo>
                <a:lnTo>
                  <a:pt x="42391" y="941375"/>
                </a:lnTo>
                <a:lnTo>
                  <a:pt x="29685" y="896661"/>
                </a:lnTo>
                <a:lnTo>
                  <a:pt x="19156" y="851072"/>
                </a:lnTo>
                <a:lnTo>
                  <a:pt x="10864" y="804669"/>
                </a:lnTo>
                <a:lnTo>
                  <a:pt x="4868" y="757510"/>
                </a:lnTo>
                <a:lnTo>
                  <a:pt x="1226" y="709654"/>
                </a:lnTo>
                <a:lnTo>
                  <a:pt x="0" y="661162"/>
                </a:lnTo>
              </a:path>
            </a:pathLst>
          </a:custGeom>
          <a:ln w="53975">
            <a:solidFill>
              <a:srgbClr val="66CC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58164" y="476504"/>
            <a:ext cx="36080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5" dirty="0">
                <a:latin typeface="Microsoft Sans Serif"/>
                <a:cs typeface="Microsoft Sans Serif"/>
              </a:rPr>
              <a:t>Ответьте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на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вопросы: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95325" y="1106550"/>
            <a:ext cx="800100" cy="771525"/>
          </a:xfrm>
          <a:custGeom>
            <a:avLst/>
            <a:gdLst/>
            <a:ahLst/>
            <a:cxnLst/>
            <a:rect l="l" t="t" r="r" b="b"/>
            <a:pathLst>
              <a:path w="800100" h="771525">
                <a:moveTo>
                  <a:pt x="400050" y="0"/>
                </a:moveTo>
                <a:lnTo>
                  <a:pt x="349868" y="3003"/>
                </a:lnTo>
                <a:lnTo>
                  <a:pt x="301547" y="11774"/>
                </a:lnTo>
                <a:lnTo>
                  <a:pt x="255460" y="25950"/>
                </a:lnTo>
                <a:lnTo>
                  <a:pt x="211984" y="45172"/>
                </a:lnTo>
                <a:lnTo>
                  <a:pt x="171492" y="69079"/>
                </a:lnTo>
                <a:lnTo>
                  <a:pt x="134360" y="97310"/>
                </a:lnTo>
                <a:lnTo>
                  <a:pt x="100963" y="129504"/>
                </a:lnTo>
                <a:lnTo>
                  <a:pt x="71675" y="165301"/>
                </a:lnTo>
                <a:lnTo>
                  <a:pt x="46872" y="204339"/>
                </a:lnTo>
                <a:lnTo>
                  <a:pt x="26927" y="246259"/>
                </a:lnTo>
                <a:lnTo>
                  <a:pt x="12217" y="290699"/>
                </a:lnTo>
                <a:lnTo>
                  <a:pt x="3116" y="337299"/>
                </a:lnTo>
                <a:lnTo>
                  <a:pt x="0" y="385699"/>
                </a:lnTo>
                <a:lnTo>
                  <a:pt x="3116" y="434100"/>
                </a:lnTo>
                <a:lnTo>
                  <a:pt x="12217" y="480706"/>
                </a:lnTo>
                <a:lnTo>
                  <a:pt x="26927" y="525155"/>
                </a:lnTo>
                <a:lnTo>
                  <a:pt x="46872" y="567086"/>
                </a:lnTo>
                <a:lnTo>
                  <a:pt x="71675" y="606138"/>
                </a:lnTo>
                <a:lnTo>
                  <a:pt x="100963" y="641949"/>
                </a:lnTo>
                <a:lnTo>
                  <a:pt x="134360" y="674158"/>
                </a:lnTo>
                <a:lnTo>
                  <a:pt x="171492" y="702403"/>
                </a:lnTo>
                <a:lnTo>
                  <a:pt x="211984" y="726323"/>
                </a:lnTo>
                <a:lnTo>
                  <a:pt x="255460" y="745556"/>
                </a:lnTo>
                <a:lnTo>
                  <a:pt x="301547" y="759742"/>
                </a:lnTo>
                <a:lnTo>
                  <a:pt x="349868" y="768519"/>
                </a:lnTo>
                <a:lnTo>
                  <a:pt x="400050" y="771525"/>
                </a:lnTo>
                <a:lnTo>
                  <a:pt x="450238" y="768519"/>
                </a:lnTo>
                <a:lnTo>
                  <a:pt x="498565" y="759742"/>
                </a:lnTo>
                <a:lnTo>
                  <a:pt x="544654" y="745556"/>
                </a:lnTo>
                <a:lnTo>
                  <a:pt x="588132" y="726323"/>
                </a:lnTo>
                <a:lnTo>
                  <a:pt x="628623" y="702403"/>
                </a:lnTo>
                <a:lnTo>
                  <a:pt x="665754" y="674158"/>
                </a:lnTo>
                <a:lnTo>
                  <a:pt x="699149" y="641949"/>
                </a:lnTo>
                <a:lnTo>
                  <a:pt x="728434" y="606138"/>
                </a:lnTo>
                <a:lnTo>
                  <a:pt x="753235" y="567086"/>
                </a:lnTo>
                <a:lnTo>
                  <a:pt x="773176" y="525155"/>
                </a:lnTo>
                <a:lnTo>
                  <a:pt x="787884" y="480706"/>
                </a:lnTo>
                <a:lnTo>
                  <a:pt x="796983" y="434100"/>
                </a:lnTo>
                <a:lnTo>
                  <a:pt x="800100" y="385699"/>
                </a:lnTo>
                <a:lnTo>
                  <a:pt x="796983" y="337299"/>
                </a:lnTo>
                <a:lnTo>
                  <a:pt x="787884" y="290699"/>
                </a:lnTo>
                <a:lnTo>
                  <a:pt x="773176" y="246259"/>
                </a:lnTo>
                <a:lnTo>
                  <a:pt x="753235" y="204339"/>
                </a:lnTo>
                <a:lnTo>
                  <a:pt x="728434" y="165301"/>
                </a:lnTo>
                <a:lnTo>
                  <a:pt x="699149" y="129504"/>
                </a:lnTo>
                <a:lnTo>
                  <a:pt x="665754" y="97310"/>
                </a:lnTo>
                <a:lnTo>
                  <a:pt x="628623" y="69079"/>
                </a:lnTo>
                <a:lnTo>
                  <a:pt x="588132" y="45172"/>
                </a:lnTo>
                <a:lnTo>
                  <a:pt x="544654" y="25950"/>
                </a:lnTo>
                <a:lnTo>
                  <a:pt x="498565" y="11774"/>
                </a:lnTo>
                <a:lnTo>
                  <a:pt x="450238" y="3003"/>
                </a:lnTo>
                <a:lnTo>
                  <a:pt x="400050" y="0"/>
                </a:lnTo>
                <a:close/>
              </a:path>
            </a:pathLst>
          </a:custGeom>
          <a:solidFill>
            <a:srgbClr val="66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5325" y="2062226"/>
            <a:ext cx="800100" cy="800100"/>
          </a:xfrm>
          <a:custGeom>
            <a:avLst/>
            <a:gdLst/>
            <a:ahLst/>
            <a:cxnLst/>
            <a:rect l="l" t="t" r="r" b="b"/>
            <a:pathLst>
              <a:path w="800100" h="800100">
                <a:moveTo>
                  <a:pt x="400050" y="0"/>
                </a:moveTo>
                <a:lnTo>
                  <a:pt x="353395" y="2690"/>
                </a:lnTo>
                <a:lnTo>
                  <a:pt x="308322" y="10563"/>
                </a:lnTo>
                <a:lnTo>
                  <a:pt x="265129" y="23318"/>
                </a:lnTo>
                <a:lnTo>
                  <a:pt x="224117" y="40654"/>
                </a:lnTo>
                <a:lnTo>
                  <a:pt x="185587" y="62273"/>
                </a:lnTo>
                <a:lnTo>
                  <a:pt x="149838" y="87874"/>
                </a:lnTo>
                <a:lnTo>
                  <a:pt x="117171" y="117157"/>
                </a:lnTo>
                <a:lnTo>
                  <a:pt x="87886" y="149822"/>
                </a:lnTo>
                <a:lnTo>
                  <a:pt x="62282" y="185570"/>
                </a:lnTo>
                <a:lnTo>
                  <a:pt x="40661" y="224101"/>
                </a:lnTo>
                <a:lnTo>
                  <a:pt x="23322" y="265114"/>
                </a:lnTo>
                <a:lnTo>
                  <a:pt x="10565" y="308310"/>
                </a:lnTo>
                <a:lnTo>
                  <a:pt x="2691" y="353388"/>
                </a:lnTo>
                <a:lnTo>
                  <a:pt x="0" y="400050"/>
                </a:lnTo>
                <a:lnTo>
                  <a:pt x="2691" y="446687"/>
                </a:lnTo>
                <a:lnTo>
                  <a:pt x="10565" y="491749"/>
                </a:lnTo>
                <a:lnTo>
                  <a:pt x="23322" y="534935"/>
                </a:lnTo>
                <a:lnTo>
                  <a:pt x="40661" y="575943"/>
                </a:lnTo>
                <a:lnTo>
                  <a:pt x="62282" y="614472"/>
                </a:lnTo>
                <a:lnTo>
                  <a:pt x="87886" y="650223"/>
                </a:lnTo>
                <a:lnTo>
                  <a:pt x="117171" y="682894"/>
                </a:lnTo>
                <a:lnTo>
                  <a:pt x="149838" y="712185"/>
                </a:lnTo>
                <a:lnTo>
                  <a:pt x="185587" y="737795"/>
                </a:lnTo>
                <a:lnTo>
                  <a:pt x="224117" y="759422"/>
                </a:lnTo>
                <a:lnTo>
                  <a:pt x="265129" y="776768"/>
                </a:lnTo>
                <a:lnTo>
                  <a:pt x="308322" y="789529"/>
                </a:lnTo>
                <a:lnTo>
                  <a:pt x="353395" y="797407"/>
                </a:lnTo>
                <a:lnTo>
                  <a:pt x="400050" y="800100"/>
                </a:lnTo>
                <a:lnTo>
                  <a:pt x="446711" y="797407"/>
                </a:lnTo>
                <a:lnTo>
                  <a:pt x="491789" y="789529"/>
                </a:lnTo>
                <a:lnTo>
                  <a:pt x="534985" y="776768"/>
                </a:lnTo>
                <a:lnTo>
                  <a:pt x="575998" y="759422"/>
                </a:lnTo>
                <a:lnTo>
                  <a:pt x="614529" y="737795"/>
                </a:lnTo>
                <a:lnTo>
                  <a:pt x="650277" y="712185"/>
                </a:lnTo>
                <a:lnTo>
                  <a:pt x="682942" y="682894"/>
                </a:lnTo>
                <a:lnTo>
                  <a:pt x="712225" y="650223"/>
                </a:lnTo>
                <a:lnTo>
                  <a:pt x="737826" y="614472"/>
                </a:lnTo>
                <a:lnTo>
                  <a:pt x="759445" y="575943"/>
                </a:lnTo>
                <a:lnTo>
                  <a:pt x="776781" y="534935"/>
                </a:lnTo>
                <a:lnTo>
                  <a:pt x="789536" y="491749"/>
                </a:lnTo>
                <a:lnTo>
                  <a:pt x="797409" y="446687"/>
                </a:lnTo>
                <a:lnTo>
                  <a:pt x="800100" y="400050"/>
                </a:lnTo>
                <a:lnTo>
                  <a:pt x="797409" y="353388"/>
                </a:lnTo>
                <a:lnTo>
                  <a:pt x="789536" y="308310"/>
                </a:lnTo>
                <a:lnTo>
                  <a:pt x="776781" y="265114"/>
                </a:lnTo>
                <a:lnTo>
                  <a:pt x="759445" y="224101"/>
                </a:lnTo>
                <a:lnTo>
                  <a:pt x="737826" y="185570"/>
                </a:lnTo>
                <a:lnTo>
                  <a:pt x="712225" y="149822"/>
                </a:lnTo>
                <a:lnTo>
                  <a:pt x="682942" y="117157"/>
                </a:lnTo>
                <a:lnTo>
                  <a:pt x="650277" y="87874"/>
                </a:lnTo>
                <a:lnTo>
                  <a:pt x="614529" y="62273"/>
                </a:lnTo>
                <a:lnTo>
                  <a:pt x="575998" y="40654"/>
                </a:lnTo>
                <a:lnTo>
                  <a:pt x="534985" y="23318"/>
                </a:lnTo>
                <a:lnTo>
                  <a:pt x="491789" y="10563"/>
                </a:lnTo>
                <a:lnTo>
                  <a:pt x="446711" y="2690"/>
                </a:lnTo>
                <a:lnTo>
                  <a:pt x="400050" y="0"/>
                </a:lnTo>
                <a:close/>
              </a:path>
            </a:pathLst>
          </a:custGeom>
          <a:solidFill>
            <a:srgbClr val="66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5325" y="3025775"/>
            <a:ext cx="800100" cy="800100"/>
          </a:xfrm>
          <a:custGeom>
            <a:avLst/>
            <a:gdLst/>
            <a:ahLst/>
            <a:cxnLst/>
            <a:rect l="l" t="t" r="r" b="b"/>
            <a:pathLst>
              <a:path w="800100" h="800100">
                <a:moveTo>
                  <a:pt x="400050" y="0"/>
                </a:moveTo>
                <a:lnTo>
                  <a:pt x="353395" y="2690"/>
                </a:lnTo>
                <a:lnTo>
                  <a:pt x="308322" y="10563"/>
                </a:lnTo>
                <a:lnTo>
                  <a:pt x="265129" y="23318"/>
                </a:lnTo>
                <a:lnTo>
                  <a:pt x="224117" y="40654"/>
                </a:lnTo>
                <a:lnTo>
                  <a:pt x="185587" y="62273"/>
                </a:lnTo>
                <a:lnTo>
                  <a:pt x="149838" y="87874"/>
                </a:lnTo>
                <a:lnTo>
                  <a:pt x="117171" y="117157"/>
                </a:lnTo>
                <a:lnTo>
                  <a:pt x="87886" y="149822"/>
                </a:lnTo>
                <a:lnTo>
                  <a:pt x="62282" y="185570"/>
                </a:lnTo>
                <a:lnTo>
                  <a:pt x="40661" y="224101"/>
                </a:lnTo>
                <a:lnTo>
                  <a:pt x="23322" y="265114"/>
                </a:lnTo>
                <a:lnTo>
                  <a:pt x="10565" y="308310"/>
                </a:lnTo>
                <a:lnTo>
                  <a:pt x="2691" y="353388"/>
                </a:lnTo>
                <a:lnTo>
                  <a:pt x="0" y="400050"/>
                </a:lnTo>
                <a:lnTo>
                  <a:pt x="2691" y="446711"/>
                </a:lnTo>
                <a:lnTo>
                  <a:pt x="10565" y="491789"/>
                </a:lnTo>
                <a:lnTo>
                  <a:pt x="23322" y="534985"/>
                </a:lnTo>
                <a:lnTo>
                  <a:pt x="40661" y="575998"/>
                </a:lnTo>
                <a:lnTo>
                  <a:pt x="62282" y="614529"/>
                </a:lnTo>
                <a:lnTo>
                  <a:pt x="87886" y="650277"/>
                </a:lnTo>
                <a:lnTo>
                  <a:pt x="117171" y="682942"/>
                </a:lnTo>
                <a:lnTo>
                  <a:pt x="149838" y="712225"/>
                </a:lnTo>
                <a:lnTo>
                  <a:pt x="185587" y="737826"/>
                </a:lnTo>
                <a:lnTo>
                  <a:pt x="224117" y="759445"/>
                </a:lnTo>
                <a:lnTo>
                  <a:pt x="265129" y="776781"/>
                </a:lnTo>
                <a:lnTo>
                  <a:pt x="308322" y="789536"/>
                </a:lnTo>
                <a:lnTo>
                  <a:pt x="353395" y="797409"/>
                </a:lnTo>
                <a:lnTo>
                  <a:pt x="400050" y="800100"/>
                </a:lnTo>
                <a:lnTo>
                  <a:pt x="446711" y="797409"/>
                </a:lnTo>
                <a:lnTo>
                  <a:pt x="491789" y="789536"/>
                </a:lnTo>
                <a:lnTo>
                  <a:pt x="534985" y="776781"/>
                </a:lnTo>
                <a:lnTo>
                  <a:pt x="575998" y="759445"/>
                </a:lnTo>
                <a:lnTo>
                  <a:pt x="614529" y="737826"/>
                </a:lnTo>
                <a:lnTo>
                  <a:pt x="650277" y="712225"/>
                </a:lnTo>
                <a:lnTo>
                  <a:pt x="682942" y="682942"/>
                </a:lnTo>
                <a:lnTo>
                  <a:pt x="712225" y="650277"/>
                </a:lnTo>
                <a:lnTo>
                  <a:pt x="737826" y="614529"/>
                </a:lnTo>
                <a:lnTo>
                  <a:pt x="759445" y="575998"/>
                </a:lnTo>
                <a:lnTo>
                  <a:pt x="776781" y="534985"/>
                </a:lnTo>
                <a:lnTo>
                  <a:pt x="789536" y="491789"/>
                </a:lnTo>
                <a:lnTo>
                  <a:pt x="797409" y="446711"/>
                </a:lnTo>
                <a:lnTo>
                  <a:pt x="800100" y="400050"/>
                </a:lnTo>
                <a:lnTo>
                  <a:pt x="797409" y="353388"/>
                </a:lnTo>
                <a:lnTo>
                  <a:pt x="789536" y="308310"/>
                </a:lnTo>
                <a:lnTo>
                  <a:pt x="776781" y="265114"/>
                </a:lnTo>
                <a:lnTo>
                  <a:pt x="759445" y="224101"/>
                </a:lnTo>
                <a:lnTo>
                  <a:pt x="737826" y="185570"/>
                </a:lnTo>
                <a:lnTo>
                  <a:pt x="712225" y="149822"/>
                </a:lnTo>
                <a:lnTo>
                  <a:pt x="682942" y="117157"/>
                </a:lnTo>
                <a:lnTo>
                  <a:pt x="650277" y="87874"/>
                </a:lnTo>
                <a:lnTo>
                  <a:pt x="614529" y="62273"/>
                </a:lnTo>
                <a:lnTo>
                  <a:pt x="575998" y="40654"/>
                </a:lnTo>
                <a:lnTo>
                  <a:pt x="534985" y="23318"/>
                </a:lnTo>
                <a:lnTo>
                  <a:pt x="491789" y="10563"/>
                </a:lnTo>
                <a:lnTo>
                  <a:pt x="446711" y="2690"/>
                </a:lnTo>
                <a:lnTo>
                  <a:pt x="400050" y="0"/>
                </a:lnTo>
                <a:close/>
              </a:path>
            </a:pathLst>
          </a:custGeom>
          <a:solidFill>
            <a:srgbClr val="66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39190" y="809953"/>
            <a:ext cx="315595" cy="2914015"/>
          </a:xfrm>
          <a:prstGeom prst="rect">
            <a:avLst/>
          </a:prstGeom>
        </p:spPr>
        <p:txBody>
          <a:bodyPr vert="horz" wrap="square" lIns="0" tIns="370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15"/>
              </a:spcBef>
            </a:pPr>
            <a:r>
              <a:rPr sz="4000" spc="-5" dirty="0">
                <a:latin typeface="Microsoft Sans Serif"/>
                <a:cs typeface="Microsoft Sans Serif"/>
              </a:rPr>
              <a:t>?</a:t>
            </a:r>
            <a:endParaRPr sz="4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810"/>
              </a:spcBef>
            </a:pPr>
            <a:r>
              <a:rPr sz="4000" spc="-5" dirty="0">
                <a:latin typeface="Microsoft Sans Serif"/>
                <a:cs typeface="Microsoft Sans Serif"/>
              </a:rPr>
              <a:t>?</a:t>
            </a:r>
            <a:endParaRPr sz="4000">
              <a:latin typeface="Microsoft Sans Serif"/>
              <a:cs typeface="Microsoft Sans Serif"/>
            </a:endParaRPr>
          </a:p>
          <a:p>
            <a:pPr marL="20320">
              <a:lnSpc>
                <a:spcPct val="100000"/>
              </a:lnSpc>
              <a:spcBef>
                <a:spcPts val="2715"/>
              </a:spcBef>
            </a:pPr>
            <a:r>
              <a:rPr sz="4000" spc="-5" dirty="0">
                <a:latin typeface="Microsoft Sans Serif"/>
                <a:cs typeface="Microsoft Sans Serif"/>
              </a:rPr>
              <a:t>?</a:t>
            </a:r>
            <a:endParaRPr sz="40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55394" y="1335151"/>
            <a:ext cx="56102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20" dirty="0">
                <a:latin typeface="Microsoft Sans Serif"/>
                <a:cs typeface="Microsoft Sans Serif"/>
              </a:rPr>
              <a:t>Слышали</a:t>
            </a:r>
            <a:r>
              <a:rPr sz="2000" spc="-135" dirty="0">
                <a:latin typeface="Microsoft Sans Serif"/>
                <a:cs typeface="Microsoft Sans Serif"/>
              </a:rPr>
              <a:t> </a:t>
            </a:r>
            <a:r>
              <a:rPr sz="2000" spc="-195" dirty="0">
                <a:latin typeface="Microsoft Sans Serif"/>
                <a:cs typeface="Microsoft Sans Serif"/>
              </a:rPr>
              <a:t>ли</a:t>
            </a:r>
            <a:r>
              <a:rPr sz="2000" spc="-95" dirty="0">
                <a:latin typeface="Microsoft Sans Serif"/>
                <a:cs typeface="Microsoft Sans Serif"/>
              </a:rPr>
              <a:t> </a:t>
            </a:r>
            <a:r>
              <a:rPr sz="2000" spc="-204" dirty="0">
                <a:latin typeface="Microsoft Sans Serif"/>
                <a:cs typeface="Microsoft Sans Serif"/>
              </a:rPr>
              <a:t>вы</a:t>
            </a:r>
            <a:r>
              <a:rPr sz="2000" spc="-75" dirty="0">
                <a:latin typeface="Microsoft Sans Serif"/>
                <a:cs typeface="Microsoft Sans Serif"/>
              </a:rPr>
              <a:t> </a:t>
            </a:r>
            <a:r>
              <a:rPr sz="2000" spc="-200" dirty="0">
                <a:latin typeface="Microsoft Sans Serif"/>
                <a:cs typeface="Microsoft Sans Serif"/>
              </a:rPr>
              <a:t>аббревиатуру</a:t>
            </a:r>
            <a:r>
              <a:rPr sz="2000" spc="-95" dirty="0">
                <a:latin typeface="Microsoft Sans Serif"/>
                <a:cs typeface="Microsoft Sans Serif"/>
              </a:rPr>
              <a:t> </a:t>
            </a:r>
            <a:r>
              <a:rPr sz="2000" spc="-240" dirty="0">
                <a:latin typeface="Microsoft Sans Serif"/>
                <a:cs typeface="Microsoft Sans Serif"/>
              </a:rPr>
              <a:t>НАТО?</a:t>
            </a:r>
            <a:r>
              <a:rPr sz="2000" spc="-90" dirty="0">
                <a:latin typeface="Microsoft Sans Serif"/>
                <a:cs typeface="Microsoft Sans Serif"/>
              </a:rPr>
              <a:t> </a:t>
            </a:r>
            <a:r>
              <a:rPr sz="2000" spc="-215" dirty="0">
                <a:latin typeface="Microsoft Sans Serif"/>
                <a:cs typeface="Microsoft Sans Serif"/>
              </a:rPr>
              <a:t>Что</a:t>
            </a:r>
            <a:r>
              <a:rPr sz="2000" spc="-75" dirty="0">
                <a:latin typeface="Microsoft Sans Serif"/>
                <a:cs typeface="Microsoft Sans Serif"/>
              </a:rPr>
              <a:t> </a:t>
            </a:r>
            <a:r>
              <a:rPr sz="2000" spc="-204" dirty="0">
                <a:latin typeface="Microsoft Sans Serif"/>
                <a:cs typeface="Microsoft Sans Serif"/>
              </a:rPr>
              <a:t>она</a:t>
            </a:r>
            <a:r>
              <a:rPr sz="2000" spc="-90" dirty="0">
                <a:latin typeface="Microsoft Sans Serif"/>
                <a:cs typeface="Microsoft Sans Serif"/>
              </a:rPr>
              <a:t> </a:t>
            </a:r>
            <a:r>
              <a:rPr sz="2000" spc="-210" dirty="0">
                <a:latin typeface="Microsoft Sans Serif"/>
                <a:cs typeface="Microsoft Sans Serif"/>
              </a:rPr>
              <a:t>означает?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55394" y="3037154"/>
            <a:ext cx="6042660" cy="87884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5080">
              <a:lnSpc>
                <a:spcPct val="89800"/>
              </a:lnSpc>
              <a:spcBef>
                <a:spcPts val="350"/>
              </a:spcBef>
            </a:pPr>
            <a:r>
              <a:rPr sz="2000" spc="-215" dirty="0">
                <a:latin typeface="Microsoft Sans Serif"/>
                <a:cs typeface="Microsoft Sans Serif"/>
              </a:rPr>
              <a:t>Вспомните</a:t>
            </a:r>
            <a:r>
              <a:rPr sz="2000" spc="-110" dirty="0">
                <a:latin typeface="Microsoft Sans Serif"/>
                <a:cs typeface="Microsoft Sans Serif"/>
              </a:rPr>
              <a:t> </a:t>
            </a:r>
            <a:r>
              <a:rPr sz="2000" spc="-200" dirty="0">
                <a:latin typeface="Microsoft Sans Serif"/>
                <a:cs typeface="Microsoft Sans Serif"/>
              </a:rPr>
              <a:t>события</a:t>
            </a:r>
            <a:r>
              <a:rPr sz="2000" spc="-90" dirty="0">
                <a:latin typeface="Microsoft Sans Serif"/>
                <a:cs typeface="Microsoft Sans Serif"/>
              </a:rPr>
              <a:t> </a:t>
            </a:r>
            <a:r>
              <a:rPr sz="2000" spc="-204" dirty="0">
                <a:latin typeface="Microsoft Sans Serif"/>
                <a:cs typeface="Microsoft Sans Serif"/>
              </a:rPr>
              <a:t>последних</a:t>
            </a:r>
            <a:r>
              <a:rPr sz="2000" spc="-105" dirty="0">
                <a:latin typeface="Microsoft Sans Serif"/>
                <a:cs typeface="Microsoft Sans Serif"/>
              </a:rPr>
              <a:t> </a:t>
            </a:r>
            <a:r>
              <a:rPr sz="2000" spc="-195" dirty="0">
                <a:latin typeface="Microsoft Sans Serif"/>
                <a:cs typeface="Microsoft Sans Serif"/>
              </a:rPr>
              <a:t>десятилетий</a:t>
            </a:r>
            <a:r>
              <a:rPr sz="2000" spc="-130" dirty="0">
                <a:latin typeface="Microsoft Sans Serif"/>
                <a:cs typeface="Microsoft Sans Serif"/>
              </a:rPr>
              <a:t> </a:t>
            </a:r>
            <a:r>
              <a:rPr sz="2000" spc="-180" dirty="0">
                <a:latin typeface="Microsoft Sans Serif"/>
                <a:cs typeface="Microsoft Sans Serif"/>
              </a:rPr>
              <a:t>с</a:t>
            </a:r>
            <a:r>
              <a:rPr sz="2000" spc="-65" dirty="0">
                <a:latin typeface="Microsoft Sans Serif"/>
                <a:cs typeface="Microsoft Sans Serif"/>
              </a:rPr>
              <a:t> </a:t>
            </a:r>
            <a:r>
              <a:rPr sz="2000" spc="-210" dirty="0">
                <a:latin typeface="Microsoft Sans Serif"/>
                <a:cs typeface="Microsoft Sans Serif"/>
              </a:rPr>
              <a:t>участием</a:t>
            </a:r>
            <a:r>
              <a:rPr sz="2000" spc="-90" dirty="0">
                <a:latin typeface="Microsoft Sans Serif"/>
                <a:cs typeface="Microsoft Sans Serif"/>
              </a:rPr>
              <a:t> </a:t>
            </a:r>
            <a:r>
              <a:rPr sz="2000" spc="-215" dirty="0">
                <a:latin typeface="Microsoft Sans Serif"/>
                <a:cs typeface="Microsoft Sans Serif"/>
              </a:rPr>
              <a:t>войск </a:t>
            </a:r>
            <a:r>
              <a:rPr sz="2000" spc="-515" dirty="0">
                <a:latin typeface="Microsoft Sans Serif"/>
                <a:cs typeface="Microsoft Sans Serif"/>
              </a:rPr>
              <a:t> </a:t>
            </a:r>
            <a:r>
              <a:rPr sz="2000" spc="-250" dirty="0">
                <a:latin typeface="Microsoft Sans Serif"/>
                <a:cs typeface="Microsoft Sans Serif"/>
              </a:rPr>
              <a:t>НАТО</a:t>
            </a:r>
            <a:r>
              <a:rPr sz="2000" spc="-100" dirty="0">
                <a:latin typeface="Microsoft Sans Serif"/>
                <a:cs typeface="Microsoft Sans Serif"/>
              </a:rPr>
              <a:t>:</a:t>
            </a:r>
            <a:r>
              <a:rPr sz="2000" spc="-114" dirty="0">
                <a:latin typeface="Microsoft Sans Serif"/>
                <a:cs typeface="Microsoft Sans Serif"/>
              </a:rPr>
              <a:t> </a:t>
            </a:r>
            <a:r>
              <a:rPr sz="2000" spc="-195" dirty="0">
                <a:latin typeface="Microsoft Sans Serif"/>
                <a:cs typeface="Microsoft Sans Serif"/>
              </a:rPr>
              <a:t>агре</a:t>
            </a:r>
            <a:r>
              <a:rPr sz="2000" spc="-200" dirty="0">
                <a:latin typeface="Microsoft Sans Serif"/>
                <a:cs typeface="Microsoft Sans Serif"/>
              </a:rPr>
              <a:t>с</a:t>
            </a:r>
            <a:r>
              <a:rPr sz="2000" spc="-195" dirty="0">
                <a:latin typeface="Microsoft Sans Serif"/>
                <a:cs typeface="Microsoft Sans Serif"/>
              </a:rPr>
              <a:t>сия</a:t>
            </a:r>
            <a:r>
              <a:rPr sz="2000" spc="-75" dirty="0">
                <a:latin typeface="Microsoft Sans Serif"/>
                <a:cs typeface="Microsoft Sans Serif"/>
              </a:rPr>
              <a:t> </a:t>
            </a:r>
            <a:r>
              <a:rPr sz="2000" spc="-215" dirty="0">
                <a:latin typeface="Microsoft Sans Serif"/>
                <a:cs typeface="Microsoft Sans Serif"/>
              </a:rPr>
              <a:t>пр</a:t>
            </a:r>
            <a:r>
              <a:rPr sz="2000" spc="-220" dirty="0">
                <a:latin typeface="Microsoft Sans Serif"/>
                <a:cs typeface="Microsoft Sans Serif"/>
              </a:rPr>
              <a:t>о</a:t>
            </a:r>
            <a:r>
              <a:rPr sz="2000" spc="-170" dirty="0">
                <a:latin typeface="Microsoft Sans Serif"/>
                <a:cs typeface="Microsoft Sans Serif"/>
              </a:rPr>
              <a:t>т</a:t>
            </a:r>
            <a:r>
              <a:rPr sz="2000" spc="-195" dirty="0">
                <a:latin typeface="Microsoft Sans Serif"/>
                <a:cs typeface="Microsoft Sans Serif"/>
              </a:rPr>
              <a:t>и</a:t>
            </a:r>
            <a:r>
              <a:rPr sz="2000" spc="-190" dirty="0">
                <a:latin typeface="Microsoft Sans Serif"/>
                <a:cs typeface="Microsoft Sans Serif"/>
              </a:rPr>
              <a:t>в</a:t>
            </a:r>
            <a:r>
              <a:rPr sz="2000" spc="-95" dirty="0">
                <a:latin typeface="Microsoft Sans Serif"/>
                <a:cs typeface="Microsoft Sans Serif"/>
              </a:rPr>
              <a:t> </a:t>
            </a:r>
            <a:r>
              <a:rPr sz="2000" spc="-245" dirty="0">
                <a:latin typeface="Microsoft Sans Serif"/>
                <a:cs typeface="Microsoft Sans Serif"/>
              </a:rPr>
              <a:t>Юго</a:t>
            </a:r>
            <a:r>
              <a:rPr sz="2000" spc="-200" dirty="0">
                <a:latin typeface="Microsoft Sans Serif"/>
                <a:cs typeface="Microsoft Sans Serif"/>
              </a:rPr>
              <a:t>слав</a:t>
            </a:r>
            <a:r>
              <a:rPr sz="2000" spc="-190" dirty="0">
                <a:latin typeface="Microsoft Sans Serif"/>
                <a:cs typeface="Microsoft Sans Serif"/>
              </a:rPr>
              <a:t>и</a:t>
            </a:r>
            <a:r>
              <a:rPr sz="2000" spc="-200" dirty="0">
                <a:latin typeface="Microsoft Sans Serif"/>
                <a:cs typeface="Microsoft Sans Serif"/>
              </a:rPr>
              <a:t>и</a:t>
            </a:r>
            <a:r>
              <a:rPr sz="2000" spc="-100" dirty="0">
                <a:latin typeface="Microsoft Sans Serif"/>
                <a:cs typeface="Microsoft Sans Serif"/>
              </a:rPr>
              <a:t> </a:t>
            </a:r>
            <a:r>
              <a:rPr sz="2000" spc="-165" dirty="0">
                <a:latin typeface="Microsoft Sans Serif"/>
                <a:cs typeface="Microsoft Sans Serif"/>
              </a:rPr>
              <a:t>(1999),</a:t>
            </a:r>
            <a:r>
              <a:rPr sz="2000" spc="-90" dirty="0">
                <a:latin typeface="Microsoft Sans Serif"/>
                <a:cs typeface="Microsoft Sans Serif"/>
              </a:rPr>
              <a:t> </a:t>
            </a:r>
            <a:r>
              <a:rPr sz="2000" spc="-180" dirty="0">
                <a:latin typeface="Microsoft Sans Serif"/>
                <a:cs typeface="Microsoft Sans Serif"/>
              </a:rPr>
              <a:t>вт</a:t>
            </a:r>
            <a:r>
              <a:rPr sz="2000" spc="-229" dirty="0">
                <a:latin typeface="Microsoft Sans Serif"/>
                <a:cs typeface="Microsoft Sans Serif"/>
              </a:rPr>
              <a:t>оржен</a:t>
            </a:r>
            <a:r>
              <a:rPr sz="2000" spc="-210" dirty="0">
                <a:latin typeface="Microsoft Sans Serif"/>
                <a:cs typeface="Microsoft Sans Serif"/>
              </a:rPr>
              <a:t>и</a:t>
            </a:r>
            <a:r>
              <a:rPr sz="2000" spc="-200" dirty="0">
                <a:latin typeface="Microsoft Sans Serif"/>
                <a:cs typeface="Microsoft Sans Serif"/>
              </a:rPr>
              <a:t>е</a:t>
            </a:r>
            <a:r>
              <a:rPr sz="2000" spc="-114" dirty="0">
                <a:latin typeface="Microsoft Sans Serif"/>
                <a:cs typeface="Microsoft Sans Serif"/>
              </a:rPr>
              <a:t> </a:t>
            </a:r>
            <a:r>
              <a:rPr sz="2000" spc="-190" dirty="0">
                <a:latin typeface="Microsoft Sans Serif"/>
                <a:cs typeface="Microsoft Sans Serif"/>
              </a:rPr>
              <a:t>в</a:t>
            </a:r>
            <a:r>
              <a:rPr sz="2000" spc="-85" dirty="0">
                <a:latin typeface="Microsoft Sans Serif"/>
                <a:cs typeface="Microsoft Sans Serif"/>
              </a:rPr>
              <a:t> </a:t>
            </a:r>
            <a:r>
              <a:rPr sz="2000" spc="-270" dirty="0">
                <a:latin typeface="Microsoft Sans Serif"/>
                <a:cs typeface="Microsoft Sans Serif"/>
              </a:rPr>
              <a:t>И</a:t>
            </a:r>
            <a:r>
              <a:rPr sz="2000" spc="-215" dirty="0">
                <a:latin typeface="Microsoft Sans Serif"/>
                <a:cs typeface="Microsoft Sans Serif"/>
              </a:rPr>
              <a:t>р</a:t>
            </a:r>
            <a:r>
              <a:rPr sz="2000" spc="-190" dirty="0">
                <a:latin typeface="Microsoft Sans Serif"/>
                <a:cs typeface="Microsoft Sans Serif"/>
              </a:rPr>
              <a:t>ак  </a:t>
            </a:r>
            <a:r>
              <a:rPr sz="2000" spc="-165" dirty="0">
                <a:latin typeface="Microsoft Sans Serif"/>
                <a:cs typeface="Microsoft Sans Serif"/>
              </a:rPr>
              <a:t>(2003),</a:t>
            </a:r>
            <a:r>
              <a:rPr sz="2000" spc="-100" dirty="0">
                <a:latin typeface="Microsoft Sans Serif"/>
                <a:cs typeface="Microsoft Sans Serif"/>
              </a:rPr>
              <a:t> </a:t>
            </a:r>
            <a:r>
              <a:rPr sz="2000" spc="-200" dirty="0">
                <a:latin typeface="Microsoft Sans Serif"/>
                <a:cs typeface="Microsoft Sans Serif"/>
              </a:rPr>
              <a:t>военн</a:t>
            </a:r>
            <a:r>
              <a:rPr sz="2000" spc="-204" dirty="0">
                <a:latin typeface="Microsoft Sans Serif"/>
                <a:cs typeface="Microsoft Sans Serif"/>
              </a:rPr>
              <a:t>а</a:t>
            </a:r>
            <a:r>
              <a:rPr sz="2000" spc="-195" dirty="0">
                <a:latin typeface="Microsoft Sans Serif"/>
                <a:cs typeface="Microsoft Sans Serif"/>
              </a:rPr>
              <a:t>я</a:t>
            </a:r>
            <a:r>
              <a:rPr sz="2000" spc="-114" dirty="0">
                <a:latin typeface="Microsoft Sans Serif"/>
                <a:cs typeface="Microsoft Sans Serif"/>
              </a:rPr>
              <a:t> </a:t>
            </a:r>
            <a:r>
              <a:rPr sz="2000" spc="-210" dirty="0">
                <a:latin typeface="Microsoft Sans Serif"/>
                <a:cs typeface="Microsoft Sans Serif"/>
              </a:rPr>
              <a:t>опе</a:t>
            </a:r>
            <a:r>
              <a:rPr sz="2000" spc="-215" dirty="0">
                <a:latin typeface="Microsoft Sans Serif"/>
                <a:cs typeface="Microsoft Sans Serif"/>
              </a:rPr>
              <a:t>р</a:t>
            </a:r>
            <a:r>
              <a:rPr sz="2000" spc="-204" dirty="0">
                <a:latin typeface="Microsoft Sans Serif"/>
                <a:cs typeface="Microsoft Sans Serif"/>
              </a:rPr>
              <a:t>а</a:t>
            </a:r>
            <a:r>
              <a:rPr sz="2000" spc="-220" dirty="0">
                <a:latin typeface="Microsoft Sans Serif"/>
                <a:cs typeface="Microsoft Sans Serif"/>
              </a:rPr>
              <a:t>ц</a:t>
            </a:r>
            <a:r>
              <a:rPr sz="2000" spc="-200" dirty="0">
                <a:latin typeface="Microsoft Sans Serif"/>
                <a:cs typeface="Microsoft Sans Serif"/>
              </a:rPr>
              <a:t>и</a:t>
            </a:r>
            <a:r>
              <a:rPr sz="2000" spc="-195" dirty="0">
                <a:latin typeface="Microsoft Sans Serif"/>
                <a:cs typeface="Microsoft Sans Serif"/>
              </a:rPr>
              <a:t>я</a:t>
            </a:r>
            <a:r>
              <a:rPr sz="2000" spc="-90" dirty="0">
                <a:latin typeface="Microsoft Sans Serif"/>
                <a:cs typeface="Microsoft Sans Serif"/>
              </a:rPr>
              <a:t> </a:t>
            </a:r>
            <a:r>
              <a:rPr sz="2000" spc="-190" dirty="0">
                <a:latin typeface="Microsoft Sans Serif"/>
                <a:cs typeface="Microsoft Sans Serif"/>
              </a:rPr>
              <a:t>в</a:t>
            </a:r>
            <a:r>
              <a:rPr sz="2000" spc="-75" dirty="0">
                <a:latin typeface="Microsoft Sans Serif"/>
                <a:cs typeface="Microsoft Sans Serif"/>
              </a:rPr>
              <a:t> </a:t>
            </a:r>
            <a:r>
              <a:rPr sz="2000" spc="-305" dirty="0">
                <a:latin typeface="Microsoft Sans Serif"/>
                <a:cs typeface="Microsoft Sans Serif"/>
              </a:rPr>
              <a:t>Л</a:t>
            </a:r>
            <a:r>
              <a:rPr sz="2000" spc="-229" dirty="0">
                <a:latin typeface="Microsoft Sans Serif"/>
                <a:cs typeface="Microsoft Sans Serif"/>
              </a:rPr>
              <a:t>и</a:t>
            </a:r>
            <a:r>
              <a:rPr sz="2000" spc="-190" dirty="0">
                <a:latin typeface="Microsoft Sans Serif"/>
                <a:cs typeface="Microsoft Sans Serif"/>
              </a:rPr>
              <a:t>в</a:t>
            </a:r>
            <a:r>
              <a:rPr sz="2000" spc="-195" dirty="0">
                <a:latin typeface="Microsoft Sans Serif"/>
                <a:cs typeface="Microsoft Sans Serif"/>
              </a:rPr>
              <a:t>и</a:t>
            </a:r>
            <a:r>
              <a:rPr sz="2000" spc="-200" dirty="0">
                <a:latin typeface="Microsoft Sans Serif"/>
                <a:cs typeface="Microsoft Sans Serif"/>
              </a:rPr>
              <a:t>и</a:t>
            </a:r>
            <a:r>
              <a:rPr sz="2000" spc="-120" dirty="0">
                <a:latin typeface="Microsoft Sans Serif"/>
                <a:cs typeface="Microsoft Sans Serif"/>
              </a:rPr>
              <a:t> </a:t>
            </a:r>
            <a:r>
              <a:rPr sz="2000" spc="-175" dirty="0">
                <a:latin typeface="Microsoft Sans Serif"/>
                <a:cs typeface="Microsoft Sans Serif"/>
              </a:rPr>
              <a:t>(20</a:t>
            </a:r>
            <a:r>
              <a:rPr sz="2000" spc="-325" dirty="0">
                <a:latin typeface="Microsoft Sans Serif"/>
                <a:cs typeface="Microsoft Sans Serif"/>
              </a:rPr>
              <a:t>1</a:t>
            </a:r>
            <a:r>
              <a:rPr sz="2000" spc="-165" dirty="0">
                <a:latin typeface="Microsoft Sans Serif"/>
                <a:cs typeface="Microsoft Sans Serif"/>
              </a:rPr>
              <a:t>1)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39645" y="2125726"/>
            <a:ext cx="3521075" cy="60579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spc="-215" dirty="0">
                <a:latin typeface="Microsoft Sans Serif"/>
                <a:cs typeface="Microsoft Sans Serif"/>
              </a:rPr>
              <a:t>Что</a:t>
            </a:r>
            <a:r>
              <a:rPr sz="2000" spc="-90" dirty="0">
                <a:latin typeface="Microsoft Sans Serif"/>
                <a:cs typeface="Microsoft Sans Serif"/>
              </a:rPr>
              <a:t> </a:t>
            </a:r>
            <a:r>
              <a:rPr sz="2000" spc="-200" dirty="0">
                <a:latin typeface="Microsoft Sans Serif"/>
                <a:cs typeface="Microsoft Sans Serif"/>
              </a:rPr>
              <a:t>и</a:t>
            </a:r>
            <a:r>
              <a:rPr sz="2000" spc="-250" dirty="0">
                <a:latin typeface="Microsoft Sans Serif"/>
                <a:cs typeface="Microsoft Sans Serif"/>
              </a:rPr>
              <a:t>з</a:t>
            </a:r>
            <a:r>
              <a:rPr sz="2000" spc="-100" dirty="0">
                <a:latin typeface="Microsoft Sans Serif"/>
                <a:cs typeface="Microsoft Sans Serif"/>
              </a:rPr>
              <a:t> </a:t>
            </a:r>
            <a:r>
              <a:rPr sz="2000" spc="-185" dirty="0">
                <a:latin typeface="Microsoft Sans Serif"/>
                <a:cs typeface="Microsoft Sans Serif"/>
              </a:rPr>
              <a:t>с</a:t>
            </a:r>
            <a:r>
              <a:rPr sz="2000" spc="-210" dirty="0">
                <a:latin typeface="Microsoft Sans Serif"/>
                <a:cs typeface="Microsoft Sans Serif"/>
              </a:rPr>
              <a:t>е</a:t>
            </a:r>
            <a:r>
              <a:rPr sz="2000" spc="-200" dirty="0">
                <a:latin typeface="Microsoft Sans Serif"/>
                <a:cs typeface="Microsoft Sans Serif"/>
              </a:rPr>
              <a:t>бя</a:t>
            </a:r>
            <a:r>
              <a:rPr sz="2000" spc="-85" dirty="0">
                <a:latin typeface="Microsoft Sans Serif"/>
                <a:cs typeface="Microsoft Sans Serif"/>
              </a:rPr>
              <a:t> </a:t>
            </a:r>
            <a:r>
              <a:rPr sz="2000" spc="-215" dirty="0">
                <a:latin typeface="Microsoft Sans Serif"/>
                <a:cs typeface="Microsoft Sans Serif"/>
              </a:rPr>
              <a:t>пр</a:t>
            </a:r>
            <a:r>
              <a:rPr sz="2000" spc="-220" dirty="0">
                <a:latin typeface="Microsoft Sans Serif"/>
                <a:cs typeface="Microsoft Sans Serif"/>
              </a:rPr>
              <a:t>е</a:t>
            </a:r>
            <a:r>
              <a:rPr sz="2000" spc="-195" dirty="0">
                <a:latin typeface="Microsoft Sans Serif"/>
                <a:cs typeface="Microsoft Sans Serif"/>
              </a:rPr>
              <a:t>дставляе</a:t>
            </a:r>
            <a:r>
              <a:rPr sz="2000" spc="-165" dirty="0">
                <a:latin typeface="Microsoft Sans Serif"/>
                <a:cs typeface="Microsoft Sans Serif"/>
              </a:rPr>
              <a:t>т</a:t>
            </a:r>
            <a:r>
              <a:rPr sz="2000" spc="-95" dirty="0">
                <a:latin typeface="Microsoft Sans Serif"/>
                <a:cs typeface="Microsoft Sans Serif"/>
              </a:rPr>
              <a:t> </a:t>
            </a:r>
            <a:r>
              <a:rPr sz="2000" spc="-200" dirty="0">
                <a:latin typeface="Microsoft Sans Serif"/>
                <a:cs typeface="Microsoft Sans Serif"/>
              </a:rPr>
              <a:t>альян</a:t>
            </a:r>
            <a:r>
              <a:rPr sz="2000" spc="-190" dirty="0">
                <a:latin typeface="Microsoft Sans Serif"/>
                <a:cs typeface="Microsoft Sans Serif"/>
              </a:rPr>
              <a:t>с</a:t>
            </a:r>
            <a:r>
              <a:rPr sz="2000" spc="-200" dirty="0">
                <a:latin typeface="Microsoft Sans Serif"/>
                <a:cs typeface="Microsoft Sans Serif"/>
              </a:rPr>
              <a:t>?  НАТО</a:t>
            </a:r>
            <a:r>
              <a:rPr sz="2000" spc="-95" dirty="0">
                <a:latin typeface="Microsoft Sans Serif"/>
                <a:cs typeface="Microsoft Sans Serif"/>
              </a:rPr>
              <a:t> </a:t>
            </a:r>
            <a:r>
              <a:rPr sz="2000" spc="-120" dirty="0">
                <a:latin typeface="Microsoft Sans Serif"/>
                <a:cs typeface="Microsoft Sans Serif"/>
              </a:rPr>
              <a:t>-</a:t>
            </a:r>
            <a:r>
              <a:rPr sz="2000" spc="-85" dirty="0">
                <a:latin typeface="Microsoft Sans Serif"/>
                <a:cs typeface="Microsoft Sans Serif"/>
              </a:rPr>
              <a:t> </a:t>
            </a:r>
            <a:r>
              <a:rPr sz="2000" spc="-220" dirty="0">
                <a:latin typeface="Microsoft Sans Serif"/>
                <a:cs typeface="Microsoft Sans Serif"/>
              </a:rPr>
              <a:t>миролюби</a:t>
            </a:r>
            <a:r>
              <a:rPr sz="2000" spc="-195" dirty="0">
                <a:latin typeface="Microsoft Sans Serif"/>
                <a:cs typeface="Microsoft Sans Serif"/>
              </a:rPr>
              <a:t>вая</a:t>
            </a:r>
            <a:r>
              <a:rPr sz="2000" spc="-125" dirty="0">
                <a:latin typeface="Microsoft Sans Serif"/>
                <a:cs typeface="Microsoft Sans Serif"/>
              </a:rPr>
              <a:t> </a:t>
            </a:r>
            <a:r>
              <a:rPr sz="2000" spc="-210" dirty="0">
                <a:latin typeface="Microsoft Sans Serif"/>
                <a:cs typeface="Microsoft Sans Serif"/>
              </a:rPr>
              <a:t>органи</a:t>
            </a:r>
            <a:r>
              <a:rPr sz="2000" spc="-190" dirty="0">
                <a:latin typeface="Microsoft Sans Serif"/>
                <a:cs typeface="Microsoft Sans Serif"/>
              </a:rPr>
              <a:t>з</a:t>
            </a:r>
            <a:r>
              <a:rPr sz="2000" spc="-204" dirty="0">
                <a:latin typeface="Microsoft Sans Serif"/>
                <a:cs typeface="Microsoft Sans Serif"/>
              </a:rPr>
              <a:t>а</a:t>
            </a:r>
            <a:r>
              <a:rPr sz="2000" spc="-220" dirty="0">
                <a:latin typeface="Microsoft Sans Serif"/>
                <a:cs typeface="Microsoft Sans Serif"/>
              </a:rPr>
              <a:t>ц</a:t>
            </a:r>
            <a:r>
              <a:rPr sz="2000" spc="-200" dirty="0">
                <a:latin typeface="Microsoft Sans Serif"/>
                <a:cs typeface="Microsoft Sans Serif"/>
              </a:rPr>
              <a:t>и</a:t>
            </a:r>
            <a:r>
              <a:rPr sz="2000" spc="-204" dirty="0">
                <a:latin typeface="Microsoft Sans Serif"/>
                <a:cs typeface="Microsoft Sans Serif"/>
              </a:rPr>
              <a:t>я?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0076" y="3038475"/>
            <a:ext cx="4471923" cy="3819522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0" y="4319523"/>
            <a:ext cx="7416800" cy="38100"/>
          </a:xfrm>
          <a:custGeom>
            <a:avLst/>
            <a:gdLst/>
            <a:ahLst/>
            <a:cxnLst/>
            <a:rect l="l" t="t" r="r" b="b"/>
            <a:pathLst>
              <a:path w="7416800" h="38100">
                <a:moveTo>
                  <a:pt x="7416800" y="0"/>
                </a:moveTo>
                <a:lnTo>
                  <a:pt x="0" y="0"/>
                </a:lnTo>
                <a:lnTo>
                  <a:pt x="0" y="38100"/>
                </a:lnTo>
                <a:lnTo>
                  <a:pt x="7416800" y="38100"/>
                </a:lnTo>
                <a:lnTo>
                  <a:pt x="7416800" y="0"/>
                </a:lnTo>
                <a:close/>
              </a:path>
            </a:pathLst>
          </a:custGeom>
          <a:solidFill>
            <a:srgbClr val="00C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58164" y="4643120"/>
            <a:ext cx="6432550" cy="19189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40" dirty="0">
                <a:latin typeface="Microsoft Sans Serif"/>
                <a:cs typeface="Microsoft Sans Serif"/>
              </a:rPr>
              <a:t>Изучите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40" dirty="0">
                <a:latin typeface="Microsoft Sans Serif"/>
                <a:cs typeface="Microsoft Sans Serif"/>
              </a:rPr>
              <a:t>текст</a:t>
            </a:r>
            <a:endParaRPr sz="2800">
              <a:latin typeface="Microsoft Sans Serif"/>
              <a:cs typeface="Microsoft Sans Serif"/>
            </a:endParaRPr>
          </a:p>
          <a:p>
            <a:pPr marL="22225" marR="5080">
              <a:lnSpc>
                <a:spcPts val="1939"/>
              </a:lnSpc>
              <a:spcBef>
                <a:spcPts val="1615"/>
              </a:spcBef>
            </a:pPr>
            <a:r>
              <a:rPr sz="1800" spc="-10" dirty="0">
                <a:latin typeface="Microsoft Sans Serif"/>
                <a:cs typeface="Microsoft Sans Serif"/>
              </a:rPr>
              <a:t>обращения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Президента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Российской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Федерации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21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февраля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2022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года.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Что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нем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сказано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о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НАТО?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000">
              <a:latin typeface="Microsoft Sans Serif"/>
              <a:cs typeface="Microsoft Sans Serif"/>
            </a:endParaRPr>
          </a:p>
          <a:p>
            <a:pPr marL="33020">
              <a:lnSpc>
                <a:spcPct val="100000"/>
              </a:lnSpc>
              <a:spcBef>
                <a:spcPts val="1630"/>
              </a:spcBef>
            </a:pPr>
            <a:r>
              <a:rPr sz="1800" spc="-25" dirty="0">
                <a:latin typeface="Microsoft Sans Serif"/>
                <a:cs typeface="Microsoft Sans Serif"/>
              </a:rPr>
              <a:t>Ресурс: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5"/>
              </a:rPr>
              <a:t>http://kremlin.ru/events/president/news/67828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2665" y="1276603"/>
            <a:ext cx="7635240" cy="15646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215" dirty="0">
                <a:latin typeface="Microsoft Sans Serif"/>
                <a:cs typeface="Microsoft Sans Serif"/>
              </a:rPr>
              <a:t>Организация</a:t>
            </a:r>
            <a:r>
              <a:rPr sz="2000" spc="-114" dirty="0">
                <a:latin typeface="Microsoft Sans Serif"/>
                <a:cs typeface="Microsoft Sans Serif"/>
              </a:rPr>
              <a:t> </a:t>
            </a:r>
            <a:r>
              <a:rPr sz="2000" spc="-204" dirty="0">
                <a:latin typeface="Microsoft Sans Serif"/>
                <a:cs typeface="Microsoft Sans Serif"/>
              </a:rPr>
              <a:t>Североатлантического</a:t>
            </a:r>
            <a:r>
              <a:rPr sz="2000" spc="-125" dirty="0">
                <a:latin typeface="Microsoft Sans Serif"/>
                <a:cs typeface="Microsoft Sans Serif"/>
              </a:rPr>
              <a:t> </a:t>
            </a:r>
            <a:r>
              <a:rPr sz="2000" spc="-190" dirty="0">
                <a:latin typeface="Microsoft Sans Serif"/>
                <a:cs typeface="Microsoft Sans Serif"/>
              </a:rPr>
              <a:t>договора,</a:t>
            </a:r>
            <a:r>
              <a:rPr sz="2000" spc="-80" dirty="0">
                <a:latin typeface="Microsoft Sans Serif"/>
                <a:cs typeface="Microsoft Sans Serif"/>
              </a:rPr>
              <a:t> </a:t>
            </a:r>
            <a:r>
              <a:rPr sz="2000" spc="-204" dirty="0">
                <a:latin typeface="Microsoft Sans Serif"/>
                <a:cs typeface="Microsoft Sans Serif"/>
              </a:rPr>
              <a:t>Североатлантический</a:t>
            </a:r>
            <a:r>
              <a:rPr sz="2000" spc="-110" dirty="0">
                <a:latin typeface="Microsoft Sans Serif"/>
                <a:cs typeface="Microsoft Sans Serif"/>
              </a:rPr>
              <a:t> </a:t>
            </a:r>
            <a:r>
              <a:rPr sz="2000" spc="-200" dirty="0">
                <a:latin typeface="Microsoft Sans Serif"/>
                <a:cs typeface="Microsoft Sans Serif"/>
              </a:rPr>
              <a:t>альянс</a:t>
            </a:r>
            <a:r>
              <a:rPr sz="2000" spc="-65" dirty="0">
                <a:latin typeface="Microsoft Sans Serif"/>
                <a:cs typeface="Microsoft Sans Serif"/>
              </a:rPr>
              <a:t> </a:t>
            </a:r>
            <a:r>
              <a:rPr sz="2000" spc="-120" dirty="0">
                <a:latin typeface="Microsoft Sans Serif"/>
                <a:cs typeface="Microsoft Sans Serif"/>
              </a:rPr>
              <a:t>- </a:t>
            </a:r>
            <a:r>
              <a:rPr sz="2000" spc="-515" dirty="0">
                <a:latin typeface="Microsoft Sans Serif"/>
                <a:cs typeface="Microsoft Sans Serif"/>
              </a:rPr>
              <a:t> </a:t>
            </a:r>
            <a:r>
              <a:rPr sz="2000" spc="-204" dirty="0">
                <a:latin typeface="Microsoft Sans Serif"/>
                <a:cs typeface="Microsoft Sans Serif"/>
              </a:rPr>
              <a:t>военно-политический</a:t>
            </a:r>
            <a:r>
              <a:rPr sz="2000" spc="-140" dirty="0">
                <a:latin typeface="Microsoft Sans Serif"/>
                <a:cs typeface="Microsoft Sans Serif"/>
              </a:rPr>
              <a:t> </a:t>
            </a:r>
            <a:r>
              <a:rPr sz="2000" spc="-195" dirty="0">
                <a:latin typeface="Microsoft Sans Serif"/>
                <a:cs typeface="Microsoft Sans Serif"/>
              </a:rPr>
              <a:t>блок,</a:t>
            </a:r>
            <a:r>
              <a:rPr sz="2000" spc="-100" dirty="0">
                <a:latin typeface="Microsoft Sans Serif"/>
                <a:cs typeface="Microsoft Sans Serif"/>
              </a:rPr>
              <a:t> </a:t>
            </a:r>
            <a:r>
              <a:rPr sz="2000" spc="-220" dirty="0">
                <a:latin typeface="Microsoft Sans Serif"/>
                <a:cs typeface="Microsoft Sans Serif"/>
              </a:rPr>
              <a:t>объединяющий</a:t>
            </a:r>
            <a:r>
              <a:rPr sz="2000" spc="-120" dirty="0">
                <a:latin typeface="Microsoft Sans Serif"/>
                <a:cs typeface="Microsoft Sans Serif"/>
              </a:rPr>
              <a:t> </a:t>
            </a:r>
            <a:r>
              <a:rPr sz="2000" spc="-204" dirty="0">
                <a:latin typeface="Microsoft Sans Serif"/>
                <a:cs typeface="Microsoft Sans Serif"/>
              </a:rPr>
              <a:t>большинство</a:t>
            </a:r>
            <a:r>
              <a:rPr sz="2000" spc="-125" dirty="0">
                <a:latin typeface="Microsoft Sans Serif"/>
                <a:cs typeface="Microsoft Sans Serif"/>
              </a:rPr>
              <a:t> </a:t>
            </a:r>
            <a:r>
              <a:rPr sz="2000" spc="-195" dirty="0">
                <a:latin typeface="Microsoft Sans Serif"/>
                <a:cs typeface="Microsoft Sans Serif"/>
              </a:rPr>
              <a:t>стран</a:t>
            </a:r>
            <a:r>
              <a:rPr sz="2000" spc="-85" dirty="0">
                <a:latin typeface="Microsoft Sans Serif"/>
                <a:cs typeface="Microsoft Sans Serif"/>
              </a:rPr>
              <a:t> </a:t>
            </a:r>
            <a:r>
              <a:rPr sz="2000" spc="-200" dirty="0">
                <a:latin typeface="Microsoft Sans Serif"/>
                <a:cs typeface="Microsoft Sans Serif"/>
              </a:rPr>
              <a:t>Европы,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ts val="2390"/>
              </a:lnSpc>
            </a:pPr>
            <a:r>
              <a:rPr sz="2000" spc="-210" dirty="0">
                <a:latin typeface="Microsoft Sans Serif"/>
                <a:cs typeface="Microsoft Sans Serif"/>
              </a:rPr>
              <a:t>Соединён</a:t>
            </a:r>
            <a:r>
              <a:rPr sz="2000" spc="-215" dirty="0">
                <a:latin typeface="Microsoft Sans Serif"/>
                <a:cs typeface="Microsoft Sans Serif"/>
              </a:rPr>
              <a:t>н</a:t>
            </a:r>
            <a:r>
              <a:rPr sz="2000" spc="-204" dirty="0">
                <a:latin typeface="Microsoft Sans Serif"/>
                <a:cs typeface="Microsoft Sans Serif"/>
              </a:rPr>
              <a:t>ые</a:t>
            </a:r>
            <a:r>
              <a:rPr sz="2000" spc="-130" dirty="0">
                <a:latin typeface="Microsoft Sans Serif"/>
                <a:cs typeface="Microsoft Sans Serif"/>
              </a:rPr>
              <a:t> </a:t>
            </a:r>
            <a:r>
              <a:rPr sz="2000" spc="-225" dirty="0">
                <a:latin typeface="Microsoft Sans Serif"/>
                <a:cs typeface="Microsoft Sans Serif"/>
              </a:rPr>
              <a:t>Ш</a:t>
            </a:r>
            <a:r>
              <a:rPr sz="2000" spc="-170" dirty="0">
                <a:latin typeface="Microsoft Sans Serif"/>
                <a:cs typeface="Microsoft Sans Serif"/>
              </a:rPr>
              <a:t>тат</a:t>
            </a:r>
            <a:r>
              <a:rPr sz="2000" spc="-240" dirty="0">
                <a:latin typeface="Microsoft Sans Serif"/>
                <a:cs typeface="Microsoft Sans Serif"/>
              </a:rPr>
              <a:t>ы</a:t>
            </a:r>
            <a:r>
              <a:rPr sz="2000" spc="-90" dirty="0">
                <a:latin typeface="Microsoft Sans Serif"/>
                <a:cs typeface="Microsoft Sans Serif"/>
              </a:rPr>
              <a:t> </a:t>
            </a:r>
            <a:r>
              <a:rPr sz="2000" spc="-260" dirty="0">
                <a:latin typeface="Microsoft Sans Serif"/>
                <a:cs typeface="Microsoft Sans Serif"/>
              </a:rPr>
              <a:t>А</a:t>
            </a:r>
            <a:r>
              <a:rPr sz="2000" spc="-290" dirty="0">
                <a:latin typeface="Microsoft Sans Serif"/>
                <a:cs typeface="Microsoft Sans Serif"/>
              </a:rPr>
              <a:t>м</a:t>
            </a:r>
            <a:r>
              <a:rPr sz="2000" spc="-220" dirty="0">
                <a:latin typeface="Microsoft Sans Serif"/>
                <a:cs typeface="Microsoft Sans Serif"/>
              </a:rPr>
              <a:t>ерики</a:t>
            </a:r>
            <a:r>
              <a:rPr sz="2000" spc="-110" dirty="0">
                <a:latin typeface="Microsoft Sans Serif"/>
                <a:cs typeface="Microsoft Sans Serif"/>
              </a:rPr>
              <a:t> </a:t>
            </a:r>
            <a:r>
              <a:rPr sz="2000" spc="-200" dirty="0">
                <a:latin typeface="Microsoft Sans Serif"/>
                <a:cs typeface="Microsoft Sans Serif"/>
              </a:rPr>
              <a:t>и</a:t>
            </a:r>
            <a:r>
              <a:rPr sz="2000" spc="-85" dirty="0">
                <a:latin typeface="Microsoft Sans Serif"/>
                <a:cs typeface="Microsoft Sans Serif"/>
              </a:rPr>
              <a:t> </a:t>
            </a:r>
            <a:r>
              <a:rPr sz="2000" spc="-215" dirty="0">
                <a:latin typeface="Microsoft Sans Serif"/>
                <a:cs typeface="Microsoft Sans Serif"/>
              </a:rPr>
              <a:t>Канаду.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000" spc="-215" dirty="0">
                <a:latin typeface="Microsoft Sans Serif"/>
                <a:cs typeface="Microsoft Sans Serif"/>
              </a:rPr>
              <a:t>Основа</a:t>
            </a:r>
            <a:r>
              <a:rPr sz="2000" spc="-200" dirty="0">
                <a:latin typeface="Microsoft Sans Serif"/>
                <a:cs typeface="Microsoft Sans Serif"/>
              </a:rPr>
              <a:t>н</a:t>
            </a:r>
            <a:r>
              <a:rPr sz="2000" spc="-120" dirty="0">
                <a:latin typeface="Microsoft Sans Serif"/>
                <a:cs typeface="Microsoft Sans Serif"/>
              </a:rPr>
              <a:t> </a:t>
            </a:r>
            <a:r>
              <a:rPr sz="2000" spc="-200" dirty="0">
                <a:latin typeface="Microsoft Sans Serif"/>
                <a:cs typeface="Microsoft Sans Serif"/>
              </a:rPr>
              <a:t>4</a:t>
            </a:r>
            <a:r>
              <a:rPr sz="2000" spc="-75" dirty="0">
                <a:latin typeface="Microsoft Sans Serif"/>
                <a:cs typeface="Microsoft Sans Serif"/>
              </a:rPr>
              <a:t> </a:t>
            </a:r>
            <a:r>
              <a:rPr sz="2000" spc="-220" dirty="0">
                <a:latin typeface="Microsoft Sans Serif"/>
                <a:cs typeface="Microsoft Sans Serif"/>
              </a:rPr>
              <a:t>а</a:t>
            </a:r>
            <a:r>
              <a:rPr sz="2000" spc="-225" dirty="0">
                <a:latin typeface="Microsoft Sans Serif"/>
                <a:cs typeface="Microsoft Sans Serif"/>
              </a:rPr>
              <a:t>п</a:t>
            </a:r>
            <a:r>
              <a:rPr sz="2000" spc="-204" dirty="0">
                <a:latin typeface="Microsoft Sans Serif"/>
                <a:cs typeface="Microsoft Sans Serif"/>
              </a:rPr>
              <a:t>рел</a:t>
            </a:r>
            <a:r>
              <a:rPr sz="2000" spc="-190" dirty="0">
                <a:latin typeface="Microsoft Sans Serif"/>
                <a:cs typeface="Microsoft Sans Serif"/>
              </a:rPr>
              <a:t>я</a:t>
            </a:r>
            <a:r>
              <a:rPr sz="2000" spc="-95" dirty="0">
                <a:latin typeface="Microsoft Sans Serif"/>
                <a:cs typeface="Microsoft Sans Serif"/>
              </a:rPr>
              <a:t> </a:t>
            </a:r>
            <a:r>
              <a:rPr sz="2000" spc="-204" dirty="0">
                <a:latin typeface="Microsoft Sans Serif"/>
                <a:cs typeface="Microsoft Sans Serif"/>
              </a:rPr>
              <a:t>194</a:t>
            </a:r>
            <a:r>
              <a:rPr sz="2000" spc="-200" dirty="0">
                <a:latin typeface="Microsoft Sans Serif"/>
                <a:cs typeface="Microsoft Sans Serif"/>
              </a:rPr>
              <a:t>9</a:t>
            </a:r>
            <a:r>
              <a:rPr sz="2000" spc="-95" dirty="0">
                <a:latin typeface="Microsoft Sans Serif"/>
                <a:cs typeface="Microsoft Sans Serif"/>
              </a:rPr>
              <a:t> </a:t>
            </a:r>
            <a:r>
              <a:rPr sz="2000" spc="-195" dirty="0">
                <a:latin typeface="Microsoft Sans Serif"/>
                <a:cs typeface="Microsoft Sans Serif"/>
              </a:rPr>
              <a:t>год</a:t>
            </a:r>
            <a:r>
              <a:rPr sz="2000" spc="-210" dirty="0">
                <a:latin typeface="Microsoft Sans Serif"/>
                <a:cs typeface="Microsoft Sans Serif"/>
              </a:rPr>
              <a:t>а</a:t>
            </a:r>
            <a:r>
              <a:rPr sz="2000" spc="-90" dirty="0">
                <a:latin typeface="Microsoft Sans Serif"/>
                <a:cs typeface="Microsoft Sans Serif"/>
              </a:rPr>
              <a:t> </a:t>
            </a:r>
            <a:r>
              <a:rPr sz="2000" spc="-190" dirty="0">
                <a:latin typeface="Microsoft Sans Serif"/>
                <a:cs typeface="Microsoft Sans Serif"/>
              </a:rPr>
              <a:t>в</a:t>
            </a:r>
            <a:r>
              <a:rPr sz="2000" spc="-75" dirty="0">
                <a:latin typeface="Microsoft Sans Serif"/>
                <a:cs typeface="Microsoft Sans Serif"/>
              </a:rPr>
              <a:t> </a:t>
            </a:r>
            <a:r>
              <a:rPr sz="2000" spc="-240" dirty="0">
                <a:latin typeface="Microsoft Sans Serif"/>
                <a:cs typeface="Microsoft Sans Serif"/>
              </a:rPr>
              <a:t>США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9818" y="497204"/>
            <a:ext cx="82353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000000"/>
                </a:solidFill>
              </a:rPr>
              <a:t>Последствия</a:t>
            </a:r>
            <a:r>
              <a:rPr sz="3600" spc="15" dirty="0">
                <a:solidFill>
                  <a:srgbClr val="000000"/>
                </a:solidFill>
              </a:rPr>
              <a:t> </a:t>
            </a:r>
            <a:r>
              <a:rPr sz="3600" spc="-10" dirty="0">
                <a:solidFill>
                  <a:srgbClr val="000000"/>
                </a:solidFill>
              </a:rPr>
              <a:t>военных</a:t>
            </a:r>
            <a:r>
              <a:rPr sz="3600" spc="10" dirty="0">
                <a:solidFill>
                  <a:srgbClr val="000000"/>
                </a:solidFill>
              </a:rPr>
              <a:t> </a:t>
            </a:r>
            <a:r>
              <a:rPr sz="3600" spc="-15" dirty="0">
                <a:solidFill>
                  <a:srgbClr val="000000"/>
                </a:solidFill>
              </a:rPr>
              <a:t>операций</a:t>
            </a:r>
            <a:r>
              <a:rPr sz="3600" spc="20" dirty="0">
                <a:solidFill>
                  <a:srgbClr val="000000"/>
                </a:solidFill>
              </a:rPr>
              <a:t> </a:t>
            </a:r>
            <a:r>
              <a:rPr sz="3600" spc="-110" dirty="0">
                <a:solidFill>
                  <a:srgbClr val="000000"/>
                </a:solidFill>
              </a:rPr>
              <a:t>НАТО</a:t>
            </a:r>
            <a:endParaRPr sz="36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992626"/>
            <a:ext cx="3733800" cy="286537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02126" y="3989451"/>
            <a:ext cx="4070350" cy="286854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59725" y="3983863"/>
            <a:ext cx="4232274" cy="287413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09040" y="3326638"/>
            <a:ext cx="1858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95" dirty="0">
                <a:latin typeface="Microsoft Sans Serif"/>
                <a:cs typeface="Microsoft Sans Serif"/>
              </a:rPr>
              <a:t>Югославия</a:t>
            </a:r>
            <a:r>
              <a:rPr sz="1800" spc="-95" dirty="0">
                <a:latin typeface="Microsoft Sans Serif"/>
                <a:cs typeface="Microsoft Sans Serif"/>
              </a:rPr>
              <a:t>,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195" dirty="0">
                <a:latin typeface="Microsoft Sans Serif"/>
                <a:cs typeface="Microsoft Sans Serif"/>
              </a:rPr>
              <a:t>1</a:t>
            </a:r>
            <a:r>
              <a:rPr sz="1800" spc="-190" dirty="0">
                <a:latin typeface="Microsoft Sans Serif"/>
                <a:cs typeface="Microsoft Sans Serif"/>
              </a:rPr>
              <a:t>9</a:t>
            </a:r>
            <a:r>
              <a:rPr sz="1800" spc="-195" dirty="0">
                <a:latin typeface="Microsoft Sans Serif"/>
                <a:cs typeface="Microsoft Sans Serif"/>
              </a:rPr>
              <a:t>9</a:t>
            </a:r>
            <a:r>
              <a:rPr sz="1800" spc="-185" dirty="0">
                <a:latin typeface="Microsoft Sans Serif"/>
                <a:cs typeface="Microsoft Sans Serif"/>
              </a:rPr>
              <a:t>9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80" dirty="0">
                <a:latin typeface="Microsoft Sans Serif"/>
                <a:cs typeface="Microsoft Sans Serif"/>
              </a:rPr>
              <a:t>год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34178" y="3318764"/>
            <a:ext cx="1308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45" dirty="0">
                <a:latin typeface="Microsoft Sans Serif"/>
                <a:cs typeface="Microsoft Sans Serif"/>
              </a:rPr>
              <a:t>И</a:t>
            </a:r>
            <a:r>
              <a:rPr sz="1800" spc="-195" dirty="0">
                <a:latin typeface="Microsoft Sans Serif"/>
                <a:cs typeface="Microsoft Sans Serif"/>
              </a:rPr>
              <a:t>р</a:t>
            </a:r>
            <a:r>
              <a:rPr sz="1800" spc="-215" dirty="0">
                <a:latin typeface="Microsoft Sans Serif"/>
                <a:cs typeface="Microsoft Sans Serif"/>
              </a:rPr>
              <a:t>ак</a:t>
            </a:r>
            <a:r>
              <a:rPr sz="1800" spc="-110" dirty="0">
                <a:latin typeface="Microsoft Sans Serif"/>
                <a:cs typeface="Microsoft Sans Serif"/>
              </a:rPr>
              <a:t>,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190" dirty="0">
                <a:latin typeface="Microsoft Sans Serif"/>
                <a:cs typeface="Microsoft Sans Serif"/>
              </a:rPr>
              <a:t>200</a:t>
            </a:r>
            <a:r>
              <a:rPr sz="1800" spc="-185" dirty="0">
                <a:latin typeface="Microsoft Sans Serif"/>
                <a:cs typeface="Microsoft Sans Serif"/>
              </a:rPr>
              <a:t>3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180" dirty="0">
                <a:latin typeface="Microsoft Sans Serif"/>
                <a:cs typeface="Microsoft Sans Serif"/>
              </a:rPr>
              <a:t>год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71507" y="3353561"/>
            <a:ext cx="1402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75" dirty="0">
                <a:latin typeface="Microsoft Sans Serif"/>
                <a:cs typeface="Microsoft Sans Serif"/>
              </a:rPr>
              <a:t>Л</a:t>
            </a:r>
            <a:r>
              <a:rPr sz="1800" spc="-210" dirty="0">
                <a:latin typeface="Microsoft Sans Serif"/>
                <a:cs typeface="Microsoft Sans Serif"/>
              </a:rPr>
              <a:t>и</a:t>
            </a:r>
            <a:r>
              <a:rPr sz="1800" spc="-155" dirty="0">
                <a:latin typeface="Microsoft Sans Serif"/>
                <a:cs typeface="Microsoft Sans Serif"/>
              </a:rPr>
              <a:t>вия,</a:t>
            </a:r>
            <a:r>
              <a:rPr sz="1800" spc="-80" dirty="0">
                <a:latin typeface="Microsoft Sans Serif"/>
                <a:cs typeface="Microsoft Sans Serif"/>
              </a:rPr>
              <a:t> </a:t>
            </a:r>
            <a:r>
              <a:rPr sz="1800" spc="-190" dirty="0">
                <a:latin typeface="Microsoft Sans Serif"/>
                <a:cs typeface="Microsoft Sans Serif"/>
              </a:rPr>
              <a:t>2</a:t>
            </a:r>
            <a:r>
              <a:rPr sz="1800" spc="-195" dirty="0">
                <a:latin typeface="Microsoft Sans Serif"/>
                <a:cs typeface="Microsoft Sans Serif"/>
              </a:rPr>
              <a:t>0</a:t>
            </a:r>
            <a:r>
              <a:rPr sz="1800" spc="-300" dirty="0">
                <a:latin typeface="Microsoft Sans Serif"/>
                <a:cs typeface="Microsoft Sans Serif"/>
              </a:rPr>
              <a:t>1</a:t>
            </a:r>
            <a:r>
              <a:rPr sz="1800" spc="-185" dirty="0">
                <a:latin typeface="Microsoft Sans Serif"/>
                <a:cs typeface="Microsoft Sans Serif"/>
              </a:rPr>
              <a:t>1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180" dirty="0">
                <a:latin typeface="Microsoft Sans Serif"/>
                <a:cs typeface="Microsoft Sans Serif"/>
              </a:rPr>
              <a:t>год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9752012" y="0"/>
            <a:ext cx="2466975" cy="2440305"/>
            <a:chOff x="9752012" y="0"/>
            <a:chExt cx="2466975" cy="2440305"/>
          </a:xfrm>
        </p:grpSpPr>
        <p:pic>
          <p:nvPicPr>
            <p:cNvPr id="11" name="object 11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28351" y="423926"/>
              <a:ext cx="1317625" cy="131914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779000" y="0"/>
              <a:ext cx="2413000" cy="2386330"/>
            </a:xfrm>
            <a:custGeom>
              <a:avLst/>
              <a:gdLst/>
              <a:ahLst/>
              <a:cxnLst/>
              <a:rect l="l" t="t" r="r" b="b"/>
              <a:pathLst>
                <a:path w="2413000" h="2386330">
                  <a:moveTo>
                    <a:pt x="0" y="687451"/>
                  </a:moveTo>
                  <a:lnTo>
                    <a:pt x="675" y="639087"/>
                  </a:lnTo>
                  <a:lnTo>
                    <a:pt x="2688" y="591058"/>
                  </a:lnTo>
                  <a:lnTo>
                    <a:pt x="6023" y="543382"/>
                  </a:lnTo>
                  <a:lnTo>
                    <a:pt x="10659" y="496077"/>
                  </a:lnTo>
                  <a:lnTo>
                    <a:pt x="16581" y="449160"/>
                  </a:lnTo>
                  <a:lnTo>
                    <a:pt x="23769" y="402650"/>
                  </a:lnTo>
                  <a:lnTo>
                    <a:pt x="32206" y="356564"/>
                  </a:lnTo>
                  <a:lnTo>
                    <a:pt x="41874" y="310921"/>
                  </a:lnTo>
                  <a:lnTo>
                    <a:pt x="52755" y="265738"/>
                  </a:lnTo>
                  <a:lnTo>
                    <a:pt x="64831" y="221033"/>
                  </a:lnTo>
                  <a:lnTo>
                    <a:pt x="78085" y="176824"/>
                  </a:lnTo>
                  <a:lnTo>
                    <a:pt x="92497" y="133129"/>
                  </a:lnTo>
                  <a:lnTo>
                    <a:pt x="108051" y="89966"/>
                  </a:lnTo>
                  <a:lnTo>
                    <a:pt x="124728" y="47353"/>
                  </a:lnTo>
                  <a:lnTo>
                    <a:pt x="142511" y="5308"/>
                  </a:lnTo>
                  <a:lnTo>
                    <a:pt x="144927" y="0"/>
                  </a:lnTo>
                </a:path>
                <a:path w="2413000" h="2386330">
                  <a:moveTo>
                    <a:pt x="2413000" y="2228873"/>
                  </a:moveTo>
                  <a:lnTo>
                    <a:pt x="2338722" y="2261330"/>
                  </a:lnTo>
                  <a:lnTo>
                    <a:pt x="2296109" y="2278009"/>
                  </a:lnTo>
                  <a:lnTo>
                    <a:pt x="2252946" y="2293565"/>
                  </a:lnTo>
                  <a:lnTo>
                    <a:pt x="2209251" y="2307979"/>
                  </a:lnTo>
                  <a:lnTo>
                    <a:pt x="2165042" y="2321234"/>
                  </a:lnTo>
                  <a:lnTo>
                    <a:pt x="2120337" y="2333312"/>
                  </a:lnTo>
                  <a:lnTo>
                    <a:pt x="2075154" y="2344195"/>
                  </a:lnTo>
                  <a:lnTo>
                    <a:pt x="2029511" y="2353864"/>
                  </a:lnTo>
                  <a:lnTo>
                    <a:pt x="1983425" y="2362302"/>
                  </a:lnTo>
                  <a:lnTo>
                    <a:pt x="1936915" y="2369492"/>
                  </a:lnTo>
                  <a:lnTo>
                    <a:pt x="1889998" y="2375414"/>
                  </a:lnTo>
                  <a:lnTo>
                    <a:pt x="1842693" y="2380051"/>
                  </a:lnTo>
                  <a:lnTo>
                    <a:pt x="1795017" y="2383386"/>
                  </a:lnTo>
                  <a:lnTo>
                    <a:pt x="1746988" y="2385400"/>
                  </a:lnTo>
                  <a:lnTo>
                    <a:pt x="1698625" y="2386076"/>
                  </a:lnTo>
                  <a:lnTo>
                    <a:pt x="1650261" y="2385400"/>
                  </a:lnTo>
                  <a:lnTo>
                    <a:pt x="1602232" y="2383386"/>
                  </a:lnTo>
                  <a:lnTo>
                    <a:pt x="1554556" y="2380051"/>
                  </a:lnTo>
                  <a:lnTo>
                    <a:pt x="1507251" y="2375414"/>
                  </a:lnTo>
                  <a:lnTo>
                    <a:pt x="1460334" y="2369492"/>
                  </a:lnTo>
                  <a:lnTo>
                    <a:pt x="1413824" y="2362302"/>
                  </a:lnTo>
                  <a:lnTo>
                    <a:pt x="1367738" y="2353864"/>
                  </a:lnTo>
                  <a:lnTo>
                    <a:pt x="1322095" y="2344195"/>
                  </a:lnTo>
                  <a:lnTo>
                    <a:pt x="1276912" y="2333312"/>
                  </a:lnTo>
                  <a:lnTo>
                    <a:pt x="1232207" y="2321234"/>
                  </a:lnTo>
                  <a:lnTo>
                    <a:pt x="1187998" y="2307979"/>
                  </a:lnTo>
                  <a:lnTo>
                    <a:pt x="1144303" y="2293565"/>
                  </a:lnTo>
                  <a:lnTo>
                    <a:pt x="1101140" y="2278009"/>
                  </a:lnTo>
                  <a:lnTo>
                    <a:pt x="1058527" y="2261330"/>
                  </a:lnTo>
                  <a:lnTo>
                    <a:pt x="1016482" y="2243545"/>
                  </a:lnTo>
                  <a:lnTo>
                    <a:pt x="975023" y="2224673"/>
                  </a:lnTo>
                  <a:lnTo>
                    <a:pt x="934167" y="2204731"/>
                  </a:lnTo>
                  <a:lnTo>
                    <a:pt x="893933" y="2183737"/>
                  </a:lnTo>
                  <a:lnTo>
                    <a:pt x="854338" y="2161710"/>
                  </a:lnTo>
                  <a:lnTo>
                    <a:pt x="815401" y="2138666"/>
                  </a:lnTo>
                  <a:lnTo>
                    <a:pt x="777139" y="2114625"/>
                  </a:lnTo>
                  <a:lnTo>
                    <a:pt x="739570" y="2089604"/>
                  </a:lnTo>
                  <a:lnTo>
                    <a:pt x="702713" y="2063620"/>
                  </a:lnTo>
                  <a:lnTo>
                    <a:pt x="666584" y="2036693"/>
                  </a:lnTo>
                  <a:lnTo>
                    <a:pt x="631203" y="2008839"/>
                  </a:lnTo>
                  <a:lnTo>
                    <a:pt x="596587" y="1980077"/>
                  </a:lnTo>
                  <a:lnTo>
                    <a:pt x="562753" y="1950425"/>
                  </a:lnTo>
                  <a:lnTo>
                    <a:pt x="529720" y="1919900"/>
                  </a:lnTo>
                  <a:lnTo>
                    <a:pt x="497506" y="1888521"/>
                  </a:lnTo>
                  <a:lnTo>
                    <a:pt x="466129" y="1856306"/>
                  </a:lnTo>
                  <a:lnTo>
                    <a:pt x="435606" y="1823271"/>
                  </a:lnTo>
                  <a:lnTo>
                    <a:pt x="405955" y="1789437"/>
                  </a:lnTo>
                  <a:lnTo>
                    <a:pt x="377196" y="1754819"/>
                  </a:lnTo>
                  <a:lnTo>
                    <a:pt x="349344" y="1719437"/>
                  </a:lnTo>
                  <a:lnTo>
                    <a:pt x="322418" y="1683307"/>
                  </a:lnTo>
                  <a:lnTo>
                    <a:pt x="296437" y="1646449"/>
                  </a:lnTo>
                  <a:lnTo>
                    <a:pt x="271418" y="1608880"/>
                  </a:lnTo>
                  <a:lnTo>
                    <a:pt x="247379" y="1570618"/>
                  </a:lnTo>
                  <a:lnTo>
                    <a:pt x="224338" y="1531680"/>
                  </a:lnTo>
                  <a:lnTo>
                    <a:pt x="202312" y="1492086"/>
                  </a:lnTo>
                  <a:lnTo>
                    <a:pt x="181321" y="1451852"/>
                  </a:lnTo>
                  <a:lnTo>
                    <a:pt x="161381" y="1410997"/>
                  </a:lnTo>
                  <a:lnTo>
                    <a:pt x="142511" y="1369539"/>
                  </a:lnTo>
                  <a:lnTo>
                    <a:pt x="124728" y="1327495"/>
                  </a:lnTo>
                  <a:lnTo>
                    <a:pt x="108051" y="1284883"/>
                  </a:lnTo>
                  <a:lnTo>
                    <a:pt x="92497" y="1241722"/>
                  </a:lnTo>
                  <a:lnTo>
                    <a:pt x="78085" y="1198030"/>
                  </a:lnTo>
                  <a:lnTo>
                    <a:pt x="64831" y="1153823"/>
                  </a:lnTo>
                  <a:lnTo>
                    <a:pt x="52755" y="1109121"/>
                  </a:lnTo>
                  <a:lnTo>
                    <a:pt x="41874" y="1063941"/>
                  </a:lnTo>
                  <a:lnTo>
                    <a:pt x="32206" y="1018301"/>
                  </a:lnTo>
                  <a:lnTo>
                    <a:pt x="23769" y="972219"/>
                  </a:lnTo>
                  <a:lnTo>
                    <a:pt x="16581" y="925713"/>
                  </a:lnTo>
                  <a:lnTo>
                    <a:pt x="10659" y="878801"/>
                  </a:lnTo>
                  <a:lnTo>
                    <a:pt x="6023" y="831501"/>
                  </a:lnTo>
                  <a:lnTo>
                    <a:pt x="2688" y="783830"/>
                  </a:lnTo>
                  <a:lnTo>
                    <a:pt x="675" y="735808"/>
                  </a:lnTo>
                  <a:lnTo>
                    <a:pt x="0" y="687451"/>
                  </a:lnTo>
                </a:path>
              </a:pathLst>
            </a:custGeom>
            <a:ln w="53975">
              <a:solidFill>
                <a:srgbClr val="66CC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742950" y="3798951"/>
            <a:ext cx="1992630" cy="0"/>
          </a:xfrm>
          <a:custGeom>
            <a:avLst/>
            <a:gdLst/>
            <a:ahLst/>
            <a:cxnLst/>
            <a:rect l="l" t="t" r="r" b="b"/>
            <a:pathLst>
              <a:path w="1992630">
                <a:moveTo>
                  <a:pt x="0" y="0"/>
                </a:moveTo>
                <a:lnTo>
                  <a:pt x="1992376" y="0"/>
                </a:lnTo>
              </a:path>
            </a:pathLst>
          </a:custGeom>
          <a:ln w="3810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56175" y="3798951"/>
            <a:ext cx="1992630" cy="0"/>
          </a:xfrm>
          <a:custGeom>
            <a:avLst/>
            <a:gdLst/>
            <a:ahLst/>
            <a:cxnLst/>
            <a:rect l="l" t="t" r="r" b="b"/>
            <a:pathLst>
              <a:path w="1992629">
                <a:moveTo>
                  <a:pt x="0" y="0"/>
                </a:moveTo>
                <a:lnTo>
                  <a:pt x="1992376" y="0"/>
                </a:lnTo>
              </a:path>
            </a:pathLst>
          </a:custGeom>
          <a:ln w="3810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85250" y="3798951"/>
            <a:ext cx="1990725" cy="0"/>
          </a:xfrm>
          <a:custGeom>
            <a:avLst/>
            <a:gdLst/>
            <a:ahLst/>
            <a:cxnLst/>
            <a:rect l="l" t="t" r="r" b="b"/>
            <a:pathLst>
              <a:path w="1990725">
                <a:moveTo>
                  <a:pt x="0" y="0"/>
                </a:moveTo>
                <a:lnTo>
                  <a:pt x="1990725" y="0"/>
                </a:lnTo>
              </a:path>
            </a:pathLst>
          </a:custGeom>
          <a:ln w="3810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6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858375" cy="6858000"/>
          </a:xfrm>
          <a:custGeom>
            <a:avLst/>
            <a:gdLst/>
            <a:ahLst/>
            <a:cxnLst/>
            <a:rect l="l" t="t" r="r" b="b"/>
            <a:pathLst>
              <a:path w="9858375" h="6858000">
                <a:moveTo>
                  <a:pt x="9295230" y="0"/>
                </a:moveTo>
                <a:lnTo>
                  <a:pt x="0" y="0"/>
                </a:lnTo>
                <a:lnTo>
                  <a:pt x="0" y="6857998"/>
                </a:lnTo>
                <a:lnTo>
                  <a:pt x="8014723" y="6857998"/>
                </a:lnTo>
                <a:lnTo>
                  <a:pt x="8040195" y="6833479"/>
                </a:lnTo>
                <a:lnTo>
                  <a:pt x="8073052" y="6801366"/>
                </a:lnTo>
                <a:lnTo>
                  <a:pt x="8105663" y="6769003"/>
                </a:lnTo>
                <a:lnTo>
                  <a:pt x="8138027" y="6736392"/>
                </a:lnTo>
                <a:lnTo>
                  <a:pt x="8170140" y="6703534"/>
                </a:lnTo>
                <a:lnTo>
                  <a:pt x="8202003" y="6670432"/>
                </a:lnTo>
                <a:lnTo>
                  <a:pt x="8233614" y="6637087"/>
                </a:lnTo>
                <a:lnTo>
                  <a:pt x="8264970" y="6603500"/>
                </a:lnTo>
                <a:lnTo>
                  <a:pt x="8296071" y="6569673"/>
                </a:lnTo>
                <a:lnTo>
                  <a:pt x="8326914" y="6535607"/>
                </a:lnTo>
                <a:lnTo>
                  <a:pt x="8357499" y="6501304"/>
                </a:lnTo>
                <a:lnTo>
                  <a:pt x="8387824" y="6466766"/>
                </a:lnTo>
                <a:lnTo>
                  <a:pt x="8417887" y="6431993"/>
                </a:lnTo>
                <a:lnTo>
                  <a:pt x="8447687" y="6396988"/>
                </a:lnTo>
                <a:lnTo>
                  <a:pt x="8477222" y="6361752"/>
                </a:lnTo>
                <a:lnTo>
                  <a:pt x="8506491" y="6326287"/>
                </a:lnTo>
                <a:lnTo>
                  <a:pt x="8535491" y="6290594"/>
                </a:lnTo>
                <a:lnTo>
                  <a:pt x="8564223" y="6254675"/>
                </a:lnTo>
                <a:lnTo>
                  <a:pt x="8592683" y="6218530"/>
                </a:lnTo>
                <a:lnTo>
                  <a:pt x="8620871" y="6182163"/>
                </a:lnTo>
                <a:lnTo>
                  <a:pt x="8648785" y="6145574"/>
                </a:lnTo>
                <a:lnTo>
                  <a:pt x="8676423" y="6108765"/>
                </a:lnTo>
                <a:lnTo>
                  <a:pt x="8703784" y="6071737"/>
                </a:lnTo>
                <a:lnTo>
                  <a:pt x="8730866" y="6034492"/>
                </a:lnTo>
                <a:lnTo>
                  <a:pt x="8757669" y="5997031"/>
                </a:lnTo>
                <a:lnTo>
                  <a:pt x="8784189" y="5959357"/>
                </a:lnTo>
                <a:lnTo>
                  <a:pt x="8810426" y="5921470"/>
                </a:lnTo>
                <a:lnTo>
                  <a:pt x="8836378" y="5883372"/>
                </a:lnTo>
                <a:lnTo>
                  <a:pt x="8862044" y="5845065"/>
                </a:lnTo>
                <a:lnTo>
                  <a:pt x="8887422" y="5806550"/>
                </a:lnTo>
                <a:lnTo>
                  <a:pt x="8912511" y="5767828"/>
                </a:lnTo>
                <a:lnTo>
                  <a:pt x="8937309" y="5728902"/>
                </a:lnTo>
                <a:lnTo>
                  <a:pt x="8961814" y="5689773"/>
                </a:lnTo>
                <a:lnTo>
                  <a:pt x="8986025" y="5650442"/>
                </a:lnTo>
                <a:lnTo>
                  <a:pt x="9009940" y="5610911"/>
                </a:lnTo>
                <a:lnTo>
                  <a:pt x="9033558" y="5571181"/>
                </a:lnTo>
                <a:lnTo>
                  <a:pt x="9056878" y="5531254"/>
                </a:lnTo>
                <a:lnTo>
                  <a:pt x="9079897" y="5491132"/>
                </a:lnTo>
                <a:lnTo>
                  <a:pt x="9102615" y="5450816"/>
                </a:lnTo>
                <a:lnTo>
                  <a:pt x="9125029" y="5410307"/>
                </a:lnTo>
                <a:lnTo>
                  <a:pt x="9147138" y="5369608"/>
                </a:lnTo>
                <a:lnTo>
                  <a:pt x="9168941" y="5328719"/>
                </a:lnTo>
                <a:lnTo>
                  <a:pt x="9190436" y="5287642"/>
                </a:lnTo>
                <a:lnTo>
                  <a:pt x="9211622" y="5246379"/>
                </a:lnTo>
                <a:lnTo>
                  <a:pt x="9232496" y="5204931"/>
                </a:lnTo>
                <a:lnTo>
                  <a:pt x="9253058" y="5163300"/>
                </a:lnTo>
                <a:lnTo>
                  <a:pt x="9273306" y="5121488"/>
                </a:lnTo>
                <a:lnTo>
                  <a:pt x="9293238" y="5079495"/>
                </a:lnTo>
                <a:lnTo>
                  <a:pt x="9312854" y="5037324"/>
                </a:lnTo>
                <a:lnTo>
                  <a:pt x="9332150" y="4994975"/>
                </a:lnTo>
                <a:lnTo>
                  <a:pt x="9351126" y="4952452"/>
                </a:lnTo>
                <a:lnTo>
                  <a:pt x="9369780" y="4909754"/>
                </a:lnTo>
                <a:lnTo>
                  <a:pt x="9388111" y="4866884"/>
                </a:lnTo>
                <a:lnTo>
                  <a:pt x="9406117" y="4823843"/>
                </a:lnTo>
                <a:lnTo>
                  <a:pt x="9423797" y="4780632"/>
                </a:lnTo>
                <a:lnTo>
                  <a:pt x="9441149" y="4737254"/>
                </a:lnTo>
                <a:lnTo>
                  <a:pt x="9458171" y="4693710"/>
                </a:lnTo>
                <a:lnTo>
                  <a:pt x="9474862" y="4650001"/>
                </a:lnTo>
                <a:lnTo>
                  <a:pt x="9491221" y="4606129"/>
                </a:lnTo>
                <a:lnTo>
                  <a:pt x="9507246" y="4562095"/>
                </a:lnTo>
                <a:lnTo>
                  <a:pt x="9522935" y="4517901"/>
                </a:lnTo>
                <a:lnTo>
                  <a:pt x="9538286" y="4473548"/>
                </a:lnTo>
                <a:lnTo>
                  <a:pt x="9553299" y="4429039"/>
                </a:lnTo>
                <a:lnTo>
                  <a:pt x="9567972" y="4384374"/>
                </a:lnTo>
                <a:lnTo>
                  <a:pt x="9582303" y="4339555"/>
                </a:lnTo>
                <a:lnTo>
                  <a:pt x="9596290" y="4294583"/>
                </a:lnTo>
                <a:lnTo>
                  <a:pt x="9609933" y="4249461"/>
                </a:lnTo>
                <a:lnTo>
                  <a:pt x="9623229" y="4204190"/>
                </a:lnTo>
                <a:lnTo>
                  <a:pt x="9636177" y="4158770"/>
                </a:lnTo>
                <a:lnTo>
                  <a:pt x="9648776" y="4113205"/>
                </a:lnTo>
                <a:lnTo>
                  <a:pt x="9661024" y="4067495"/>
                </a:lnTo>
                <a:lnTo>
                  <a:pt x="9672919" y="4021641"/>
                </a:lnTo>
                <a:lnTo>
                  <a:pt x="9684459" y="3975646"/>
                </a:lnTo>
                <a:lnTo>
                  <a:pt x="9695645" y="3929511"/>
                </a:lnTo>
                <a:lnTo>
                  <a:pt x="9706473" y="3883238"/>
                </a:lnTo>
                <a:lnTo>
                  <a:pt x="9716942" y="3836827"/>
                </a:lnTo>
                <a:lnTo>
                  <a:pt x="9727051" y="3790281"/>
                </a:lnTo>
                <a:lnTo>
                  <a:pt x="9736798" y="3743601"/>
                </a:lnTo>
                <a:lnTo>
                  <a:pt x="9746182" y="3696789"/>
                </a:lnTo>
                <a:lnTo>
                  <a:pt x="9755201" y="3649846"/>
                </a:lnTo>
                <a:lnTo>
                  <a:pt x="9763853" y="3602773"/>
                </a:lnTo>
                <a:lnTo>
                  <a:pt x="9772137" y="3555573"/>
                </a:lnTo>
                <a:lnTo>
                  <a:pt x="9780052" y="3508247"/>
                </a:lnTo>
                <a:lnTo>
                  <a:pt x="9787596" y="3460796"/>
                </a:lnTo>
                <a:lnTo>
                  <a:pt x="9794767" y="3413221"/>
                </a:lnTo>
                <a:lnTo>
                  <a:pt x="9801564" y="3365526"/>
                </a:lnTo>
                <a:lnTo>
                  <a:pt x="9807985" y="3317710"/>
                </a:lnTo>
                <a:lnTo>
                  <a:pt x="9814029" y="3269776"/>
                </a:lnTo>
                <a:lnTo>
                  <a:pt x="9819695" y="3221724"/>
                </a:lnTo>
                <a:lnTo>
                  <a:pt x="9824980" y="3173558"/>
                </a:lnTo>
                <a:lnTo>
                  <a:pt x="9829883" y="3125277"/>
                </a:lnTo>
                <a:lnTo>
                  <a:pt x="9834402" y="3076884"/>
                </a:lnTo>
                <a:lnTo>
                  <a:pt x="9838537" y="3028380"/>
                </a:lnTo>
                <a:lnTo>
                  <a:pt x="9842286" y="2979767"/>
                </a:lnTo>
                <a:lnTo>
                  <a:pt x="9845646" y="2931046"/>
                </a:lnTo>
                <a:lnTo>
                  <a:pt x="9848617" y="2882219"/>
                </a:lnTo>
                <a:lnTo>
                  <a:pt x="9851196" y="2833288"/>
                </a:lnTo>
                <a:lnTo>
                  <a:pt x="9853383" y="2784253"/>
                </a:lnTo>
                <a:lnTo>
                  <a:pt x="9855176" y="2735117"/>
                </a:lnTo>
                <a:lnTo>
                  <a:pt x="9856573" y="2685880"/>
                </a:lnTo>
                <a:lnTo>
                  <a:pt x="9857573" y="2636545"/>
                </a:lnTo>
                <a:lnTo>
                  <a:pt x="9858174" y="2587114"/>
                </a:lnTo>
                <a:lnTo>
                  <a:pt x="9858375" y="2537587"/>
                </a:lnTo>
                <a:lnTo>
                  <a:pt x="9858174" y="2488060"/>
                </a:lnTo>
                <a:lnTo>
                  <a:pt x="9857573" y="2438629"/>
                </a:lnTo>
                <a:lnTo>
                  <a:pt x="9856573" y="2389294"/>
                </a:lnTo>
                <a:lnTo>
                  <a:pt x="9855176" y="2340059"/>
                </a:lnTo>
                <a:lnTo>
                  <a:pt x="9853383" y="2290923"/>
                </a:lnTo>
                <a:lnTo>
                  <a:pt x="9851196" y="2241889"/>
                </a:lnTo>
                <a:lnTo>
                  <a:pt x="9848617" y="2192958"/>
                </a:lnTo>
                <a:lnTo>
                  <a:pt x="9845646" y="2144131"/>
                </a:lnTo>
                <a:lnTo>
                  <a:pt x="9842286" y="2095411"/>
                </a:lnTo>
                <a:lnTo>
                  <a:pt x="9838537" y="2046799"/>
                </a:lnTo>
                <a:lnTo>
                  <a:pt x="9834402" y="1998296"/>
                </a:lnTo>
                <a:lnTo>
                  <a:pt x="9829883" y="1949903"/>
                </a:lnTo>
                <a:lnTo>
                  <a:pt x="9824980" y="1901623"/>
                </a:lnTo>
                <a:lnTo>
                  <a:pt x="9819695" y="1853457"/>
                </a:lnTo>
                <a:lnTo>
                  <a:pt x="9814029" y="1805407"/>
                </a:lnTo>
                <a:lnTo>
                  <a:pt x="9807985" y="1757473"/>
                </a:lnTo>
                <a:lnTo>
                  <a:pt x="9801564" y="1709658"/>
                </a:lnTo>
                <a:lnTo>
                  <a:pt x="9794767" y="1661963"/>
                </a:lnTo>
                <a:lnTo>
                  <a:pt x="9787596" y="1614389"/>
                </a:lnTo>
                <a:lnTo>
                  <a:pt x="9780052" y="1566939"/>
                </a:lnTo>
                <a:lnTo>
                  <a:pt x="9772137" y="1519613"/>
                </a:lnTo>
                <a:lnTo>
                  <a:pt x="9763853" y="1472414"/>
                </a:lnTo>
                <a:lnTo>
                  <a:pt x="9755201" y="1425342"/>
                </a:lnTo>
                <a:lnTo>
                  <a:pt x="9746182" y="1378400"/>
                </a:lnTo>
                <a:lnTo>
                  <a:pt x="9736798" y="1331588"/>
                </a:lnTo>
                <a:lnTo>
                  <a:pt x="9727051" y="1284909"/>
                </a:lnTo>
                <a:lnTo>
                  <a:pt x="9716942" y="1238364"/>
                </a:lnTo>
                <a:lnTo>
                  <a:pt x="9706473" y="1191954"/>
                </a:lnTo>
                <a:lnTo>
                  <a:pt x="9695645" y="1145681"/>
                </a:lnTo>
                <a:lnTo>
                  <a:pt x="9684459" y="1099547"/>
                </a:lnTo>
                <a:lnTo>
                  <a:pt x="9672919" y="1053553"/>
                </a:lnTo>
                <a:lnTo>
                  <a:pt x="9661024" y="1007700"/>
                </a:lnTo>
                <a:lnTo>
                  <a:pt x="9648776" y="961991"/>
                </a:lnTo>
                <a:lnTo>
                  <a:pt x="9636177" y="916426"/>
                </a:lnTo>
                <a:lnTo>
                  <a:pt x="9623229" y="871007"/>
                </a:lnTo>
                <a:lnTo>
                  <a:pt x="9609933" y="825737"/>
                </a:lnTo>
                <a:lnTo>
                  <a:pt x="9596290" y="780615"/>
                </a:lnTo>
                <a:lnTo>
                  <a:pt x="9582303" y="735645"/>
                </a:lnTo>
                <a:lnTo>
                  <a:pt x="9567972" y="690827"/>
                </a:lnTo>
                <a:lnTo>
                  <a:pt x="9553299" y="646162"/>
                </a:lnTo>
                <a:lnTo>
                  <a:pt x="9538286" y="601654"/>
                </a:lnTo>
                <a:lnTo>
                  <a:pt x="9522935" y="557302"/>
                </a:lnTo>
                <a:lnTo>
                  <a:pt x="9507246" y="513109"/>
                </a:lnTo>
                <a:lnTo>
                  <a:pt x="9491221" y="469076"/>
                </a:lnTo>
                <a:lnTo>
                  <a:pt x="9474862" y="425204"/>
                </a:lnTo>
                <a:lnTo>
                  <a:pt x="9458171" y="381496"/>
                </a:lnTo>
                <a:lnTo>
                  <a:pt x="9441149" y="337952"/>
                </a:lnTo>
                <a:lnTo>
                  <a:pt x="9423797" y="294575"/>
                </a:lnTo>
                <a:lnTo>
                  <a:pt x="9406117" y="251365"/>
                </a:lnTo>
                <a:lnTo>
                  <a:pt x="9388111" y="208325"/>
                </a:lnTo>
                <a:lnTo>
                  <a:pt x="9369780" y="165456"/>
                </a:lnTo>
                <a:lnTo>
                  <a:pt x="9351126" y="122759"/>
                </a:lnTo>
                <a:lnTo>
                  <a:pt x="9332150" y="80236"/>
                </a:lnTo>
                <a:lnTo>
                  <a:pt x="9312854" y="37889"/>
                </a:lnTo>
                <a:lnTo>
                  <a:pt x="92952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34644" y="767334"/>
            <a:ext cx="5993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5" dirty="0">
                <a:solidFill>
                  <a:srgbClr val="000000"/>
                </a:solidFill>
              </a:rPr>
              <a:t>Введение</a:t>
            </a:r>
            <a:r>
              <a:rPr sz="4000" spc="30" dirty="0">
                <a:solidFill>
                  <a:srgbClr val="000000"/>
                </a:solidFill>
              </a:rPr>
              <a:t> </a:t>
            </a:r>
            <a:r>
              <a:rPr sz="4000" dirty="0">
                <a:solidFill>
                  <a:srgbClr val="000000"/>
                </a:solidFill>
              </a:rPr>
              <a:t>в</a:t>
            </a:r>
            <a:r>
              <a:rPr sz="4000" spc="30" dirty="0">
                <a:solidFill>
                  <a:srgbClr val="000000"/>
                </a:solidFill>
              </a:rPr>
              <a:t> </a:t>
            </a:r>
            <a:r>
              <a:rPr sz="4000" spc="-35" dirty="0">
                <a:solidFill>
                  <a:srgbClr val="000000"/>
                </a:solidFill>
              </a:rPr>
              <a:t>тему</a:t>
            </a:r>
            <a:r>
              <a:rPr sz="4000" spc="30" dirty="0">
                <a:solidFill>
                  <a:srgbClr val="000000"/>
                </a:solidFill>
              </a:rPr>
              <a:t> </a:t>
            </a:r>
            <a:r>
              <a:rPr sz="4000" spc="-35" dirty="0">
                <a:solidFill>
                  <a:srgbClr val="000000"/>
                </a:solidFill>
              </a:rPr>
              <a:t>занятия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847140" y="2357393"/>
            <a:ext cx="8533765" cy="277876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2400" spc="-315" dirty="0">
                <a:latin typeface="Microsoft Sans Serif"/>
                <a:cs typeface="Microsoft Sans Serif"/>
              </a:rPr>
              <a:t>С</a:t>
            </a:r>
            <a:r>
              <a:rPr sz="2400" spc="-254" dirty="0">
                <a:latin typeface="Microsoft Sans Serif"/>
                <a:cs typeface="Microsoft Sans Serif"/>
              </a:rPr>
              <a:t>е</a:t>
            </a:r>
            <a:r>
              <a:rPr sz="2400" spc="-235" dirty="0">
                <a:latin typeface="Microsoft Sans Serif"/>
                <a:cs typeface="Microsoft Sans Serif"/>
              </a:rPr>
              <a:t>год</a:t>
            </a:r>
            <a:r>
              <a:rPr sz="2400" spc="-250" dirty="0">
                <a:latin typeface="Microsoft Sans Serif"/>
                <a:cs typeface="Microsoft Sans Serif"/>
              </a:rPr>
              <a:t>н</a:t>
            </a:r>
            <a:r>
              <a:rPr sz="2400" spc="-235" dirty="0">
                <a:latin typeface="Microsoft Sans Serif"/>
                <a:cs typeface="Microsoft Sans Serif"/>
              </a:rPr>
              <a:t>я</a:t>
            </a:r>
            <a:r>
              <a:rPr sz="2400" spc="-95" dirty="0">
                <a:latin typeface="Microsoft Sans Serif"/>
                <a:cs typeface="Microsoft Sans Serif"/>
              </a:rPr>
              <a:t> </a:t>
            </a:r>
            <a:r>
              <a:rPr sz="2400" spc="-240" dirty="0">
                <a:latin typeface="Microsoft Sans Serif"/>
                <a:cs typeface="Microsoft Sans Serif"/>
              </a:rPr>
              <a:t>главные</a:t>
            </a:r>
            <a:r>
              <a:rPr sz="2400" spc="-80" dirty="0">
                <a:latin typeface="Microsoft Sans Serif"/>
                <a:cs typeface="Microsoft Sans Serif"/>
              </a:rPr>
              <a:t> </a:t>
            </a:r>
            <a:r>
              <a:rPr sz="2400" spc="-240" dirty="0">
                <a:latin typeface="Microsoft Sans Serif"/>
                <a:cs typeface="Microsoft Sans Serif"/>
              </a:rPr>
              <a:t>событи</a:t>
            </a:r>
            <a:r>
              <a:rPr sz="2400" spc="-229" dirty="0">
                <a:latin typeface="Microsoft Sans Serif"/>
                <a:cs typeface="Microsoft Sans Serif"/>
              </a:rPr>
              <a:t>я</a:t>
            </a:r>
            <a:r>
              <a:rPr sz="2400" spc="-95" dirty="0">
                <a:latin typeface="Microsoft Sans Serif"/>
                <a:cs typeface="Microsoft Sans Serif"/>
              </a:rPr>
              <a:t> </a:t>
            </a:r>
            <a:r>
              <a:rPr sz="2400" spc="-229" dirty="0">
                <a:latin typeface="Microsoft Sans Serif"/>
                <a:cs typeface="Microsoft Sans Serif"/>
              </a:rPr>
              <a:t>в</a:t>
            </a:r>
            <a:r>
              <a:rPr sz="2400" spc="-80" dirty="0">
                <a:latin typeface="Microsoft Sans Serif"/>
                <a:cs typeface="Microsoft Sans Serif"/>
              </a:rPr>
              <a:t> </a:t>
            </a:r>
            <a:r>
              <a:rPr sz="2400" spc="-275" dirty="0">
                <a:latin typeface="Microsoft Sans Serif"/>
                <a:cs typeface="Microsoft Sans Serif"/>
              </a:rPr>
              <a:t>мире</a:t>
            </a:r>
            <a:r>
              <a:rPr sz="2400" spc="-90" dirty="0">
                <a:latin typeface="Microsoft Sans Serif"/>
                <a:cs typeface="Microsoft Sans Serif"/>
              </a:rPr>
              <a:t> </a:t>
            </a:r>
            <a:r>
              <a:rPr sz="2400" spc="-245" dirty="0">
                <a:latin typeface="Microsoft Sans Serif"/>
                <a:cs typeface="Microsoft Sans Serif"/>
              </a:rPr>
              <a:t>происход</a:t>
            </a:r>
            <a:r>
              <a:rPr sz="2400" spc="-240" dirty="0">
                <a:latin typeface="Microsoft Sans Serif"/>
                <a:cs typeface="Microsoft Sans Serif"/>
              </a:rPr>
              <a:t>я</a:t>
            </a:r>
            <a:r>
              <a:rPr sz="2400" spc="-200" dirty="0">
                <a:latin typeface="Microsoft Sans Serif"/>
                <a:cs typeface="Microsoft Sans Serif"/>
              </a:rPr>
              <a:t>т</a:t>
            </a:r>
            <a:r>
              <a:rPr sz="2400" spc="-80" dirty="0">
                <a:latin typeface="Microsoft Sans Serif"/>
                <a:cs typeface="Microsoft Sans Serif"/>
              </a:rPr>
              <a:t> </a:t>
            </a:r>
            <a:r>
              <a:rPr sz="2400" spc="-260" dirty="0">
                <a:latin typeface="Microsoft Sans Serif"/>
                <a:cs typeface="Microsoft Sans Serif"/>
              </a:rPr>
              <a:t>рядо</a:t>
            </a:r>
            <a:r>
              <a:rPr sz="2400" spc="-325" dirty="0">
                <a:latin typeface="Microsoft Sans Serif"/>
                <a:cs typeface="Microsoft Sans Serif"/>
              </a:rPr>
              <a:t>м</a:t>
            </a:r>
            <a:r>
              <a:rPr sz="2400" spc="-85" dirty="0">
                <a:latin typeface="Microsoft Sans Serif"/>
                <a:cs typeface="Microsoft Sans Serif"/>
              </a:rPr>
              <a:t> </a:t>
            </a:r>
            <a:r>
              <a:rPr sz="2400" spc="-220" dirty="0">
                <a:latin typeface="Microsoft Sans Serif"/>
                <a:cs typeface="Microsoft Sans Serif"/>
              </a:rPr>
              <a:t>с</a:t>
            </a:r>
            <a:r>
              <a:rPr sz="2400" spc="-95" dirty="0">
                <a:latin typeface="Microsoft Sans Serif"/>
                <a:cs typeface="Microsoft Sans Serif"/>
              </a:rPr>
              <a:t> </a:t>
            </a:r>
            <a:r>
              <a:rPr sz="2400" spc="-245" dirty="0">
                <a:latin typeface="Microsoft Sans Serif"/>
                <a:cs typeface="Microsoft Sans Serif"/>
              </a:rPr>
              <a:t>н</a:t>
            </a:r>
            <a:r>
              <a:rPr sz="2400" spc="-285" dirty="0">
                <a:latin typeface="Microsoft Sans Serif"/>
                <a:cs typeface="Microsoft Sans Serif"/>
              </a:rPr>
              <a:t>ами</a:t>
            </a:r>
            <a:r>
              <a:rPr sz="2400" spc="-130" dirty="0">
                <a:latin typeface="Microsoft Sans Serif"/>
                <a:cs typeface="Microsoft Sans Serif"/>
              </a:rPr>
              <a:t>,</a:t>
            </a:r>
            <a:r>
              <a:rPr sz="2400" spc="-85" dirty="0">
                <a:latin typeface="Microsoft Sans Serif"/>
                <a:cs typeface="Microsoft Sans Serif"/>
              </a:rPr>
              <a:t> </a:t>
            </a:r>
            <a:r>
              <a:rPr sz="2400" spc="-245" dirty="0">
                <a:latin typeface="Microsoft Sans Serif"/>
                <a:cs typeface="Microsoft Sans Serif"/>
              </a:rPr>
              <a:t>на</a:t>
            </a:r>
            <a:r>
              <a:rPr sz="2400" spc="-90" dirty="0">
                <a:latin typeface="Microsoft Sans Serif"/>
                <a:cs typeface="Microsoft Sans Serif"/>
              </a:rPr>
              <a:t> </a:t>
            </a:r>
            <a:r>
              <a:rPr sz="2400" spc="-245" dirty="0">
                <a:latin typeface="Microsoft Sans Serif"/>
                <a:cs typeface="Microsoft Sans Serif"/>
              </a:rPr>
              <a:t>Украине.</a:t>
            </a:r>
            <a:endParaRPr sz="2400">
              <a:latin typeface="Microsoft Sans Serif"/>
              <a:cs typeface="Microsoft Sans Serif"/>
            </a:endParaRPr>
          </a:p>
          <a:p>
            <a:pPr marL="12700" marR="916305">
              <a:lnSpc>
                <a:spcPct val="100000"/>
              </a:lnSpc>
              <a:spcBef>
                <a:spcPts val="760"/>
              </a:spcBef>
            </a:pPr>
            <a:r>
              <a:rPr sz="2400" spc="-260" dirty="0">
                <a:latin typeface="Microsoft Sans Serif"/>
                <a:cs typeface="Microsoft Sans Serif"/>
              </a:rPr>
              <a:t>Конечно,</a:t>
            </a:r>
            <a:r>
              <a:rPr sz="2400" spc="-254" dirty="0">
                <a:latin typeface="Microsoft Sans Serif"/>
                <a:cs typeface="Microsoft Sans Serif"/>
              </a:rPr>
              <a:t> </a:t>
            </a:r>
            <a:r>
              <a:rPr sz="2400" spc="-245" dirty="0">
                <a:latin typeface="Microsoft Sans Serif"/>
                <a:cs typeface="Microsoft Sans Serif"/>
              </a:rPr>
              <a:t>вы </a:t>
            </a:r>
            <a:r>
              <a:rPr sz="2400" spc="-235" dirty="0">
                <a:latin typeface="Microsoft Sans Serif"/>
                <a:cs typeface="Microsoft Sans Serif"/>
              </a:rPr>
              <a:t>следите </a:t>
            </a:r>
            <a:r>
              <a:rPr sz="2400" spc="-275" dirty="0">
                <a:latin typeface="Microsoft Sans Serif"/>
                <a:cs typeface="Microsoft Sans Serif"/>
              </a:rPr>
              <a:t>за</a:t>
            </a:r>
            <a:r>
              <a:rPr sz="2400" spc="-270" dirty="0">
                <a:latin typeface="Microsoft Sans Serif"/>
                <a:cs typeface="Microsoft Sans Serif"/>
              </a:rPr>
              <a:t> </a:t>
            </a:r>
            <a:r>
              <a:rPr sz="2400" spc="-245" dirty="0">
                <a:latin typeface="Microsoft Sans Serif"/>
                <a:cs typeface="Microsoft Sans Serif"/>
              </a:rPr>
              <a:t>ними, </a:t>
            </a:r>
            <a:r>
              <a:rPr sz="2400" spc="-254" dirty="0">
                <a:latin typeface="Microsoft Sans Serif"/>
                <a:cs typeface="Microsoft Sans Serif"/>
              </a:rPr>
              <a:t>обсуждаете</a:t>
            </a:r>
            <a:r>
              <a:rPr sz="2400" spc="-250" dirty="0">
                <a:latin typeface="Microsoft Sans Serif"/>
                <a:cs typeface="Microsoft Sans Serif"/>
              </a:rPr>
              <a:t> </a:t>
            </a:r>
            <a:r>
              <a:rPr sz="2400" spc="-290" dirty="0">
                <a:latin typeface="Microsoft Sans Serif"/>
                <a:cs typeface="Microsoft Sans Serif"/>
              </a:rPr>
              <a:t>между</a:t>
            </a:r>
            <a:r>
              <a:rPr sz="2400" spc="-285" dirty="0">
                <a:latin typeface="Microsoft Sans Serif"/>
                <a:cs typeface="Microsoft Sans Serif"/>
              </a:rPr>
              <a:t> </a:t>
            </a:r>
            <a:r>
              <a:rPr sz="2400" spc="-225" dirty="0">
                <a:latin typeface="Microsoft Sans Serif"/>
                <a:cs typeface="Microsoft Sans Serif"/>
              </a:rPr>
              <a:t>собой, </a:t>
            </a:r>
            <a:r>
              <a:rPr sz="2400" spc="-250" dirty="0">
                <a:latin typeface="Microsoft Sans Serif"/>
                <a:cs typeface="Microsoft Sans Serif"/>
              </a:rPr>
              <a:t>задаете </a:t>
            </a:r>
            <a:r>
              <a:rPr sz="2400" spc="-625" dirty="0">
                <a:latin typeface="Microsoft Sans Serif"/>
                <a:cs typeface="Microsoft Sans Serif"/>
              </a:rPr>
              <a:t> </a:t>
            </a:r>
            <a:r>
              <a:rPr sz="2400" spc="-245" dirty="0">
                <a:latin typeface="Microsoft Sans Serif"/>
                <a:cs typeface="Microsoft Sans Serif"/>
              </a:rPr>
              <a:t>вопросы</a:t>
            </a:r>
            <a:r>
              <a:rPr sz="2400" spc="-85" dirty="0">
                <a:latin typeface="Microsoft Sans Serif"/>
                <a:cs typeface="Microsoft Sans Serif"/>
              </a:rPr>
              <a:t> </a:t>
            </a:r>
            <a:r>
              <a:rPr sz="2400" spc="-285" dirty="0">
                <a:latin typeface="Microsoft Sans Serif"/>
                <a:cs typeface="Microsoft Sans Serif"/>
              </a:rPr>
              <a:t>значимы</a:t>
            </a:r>
            <a:r>
              <a:rPr sz="2400" spc="-335" dirty="0">
                <a:latin typeface="Microsoft Sans Serif"/>
                <a:cs typeface="Microsoft Sans Serif"/>
              </a:rPr>
              <a:t>м</a:t>
            </a:r>
            <a:r>
              <a:rPr sz="2400" spc="-95" dirty="0">
                <a:latin typeface="Microsoft Sans Serif"/>
                <a:cs typeface="Microsoft Sans Serif"/>
              </a:rPr>
              <a:t> </a:t>
            </a:r>
            <a:r>
              <a:rPr sz="2400" spc="-245" dirty="0">
                <a:latin typeface="Microsoft Sans Serif"/>
                <a:cs typeface="Microsoft Sans Serif"/>
              </a:rPr>
              <a:t>д</a:t>
            </a:r>
            <a:r>
              <a:rPr sz="2400" spc="-229" dirty="0">
                <a:latin typeface="Microsoft Sans Serif"/>
                <a:cs typeface="Microsoft Sans Serif"/>
              </a:rPr>
              <a:t>л</a:t>
            </a:r>
            <a:r>
              <a:rPr sz="2400" spc="-235" dirty="0">
                <a:latin typeface="Microsoft Sans Serif"/>
                <a:cs typeface="Microsoft Sans Serif"/>
              </a:rPr>
              <a:t>я</a:t>
            </a:r>
            <a:r>
              <a:rPr sz="2400" spc="-95" dirty="0">
                <a:latin typeface="Microsoft Sans Serif"/>
                <a:cs typeface="Microsoft Sans Serif"/>
              </a:rPr>
              <a:t> </a:t>
            </a:r>
            <a:r>
              <a:rPr sz="2400" spc="-240" dirty="0">
                <a:latin typeface="Microsoft Sans Serif"/>
                <a:cs typeface="Microsoft Sans Serif"/>
              </a:rPr>
              <a:t>себ</a:t>
            </a:r>
            <a:r>
              <a:rPr sz="2400" spc="-235" dirty="0">
                <a:latin typeface="Microsoft Sans Serif"/>
                <a:cs typeface="Microsoft Sans Serif"/>
              </a:rPr>
              <a:t>я</a:t>
            </a:r>
            <a:r>
              <a:rPr sz="2400" spc="-95" dirty="0">
                <a:latin typeface="Microsoft Sans Serif"/>
                <a:cs typeface="Microsoft Sans Serif"/>
              </a:rPr>
              <a:t> </a:t>
            </a:r>
            <a:r>
              <a:rPr sz="2400" spc="-245" dirty="0">
                <a:latin typeface="Microsoft Sans Serif"/>
                <a:cs typeface="Microsoft Sans Serif"/>
              </a:rPr>
              <a:t>взрослым:</a:t>
            </a:r>
            <a:r>
              <a:rPr sz="2400" spc="-70" dirty="0">
                <a:latin typeface="Microsoft Sans Serif"/>
                <a:cs typeface="Microsoft Sans Serif"/>
              </a:rPr>
              <a:t> </a:t>
            </a:r>
            <a:r>
              <a:rPr sz="2400" spc="-240" dirty="0">
                <a:latin typeface="Microsoft Sans Serif"/>
                <a:cs typeface="Microsoft Sans Serif"/>
              </a:rPr>
              <a:t>родите</a:t>
            </a:r>
            <a:r>
              <a:rPr sz="2400" spc="-245" dirty="0">
                <a:latin typeface="Microsoft Sans Serif"/>
                <a:cs typeface="Microsoft Sans Serif"/>
              </a:rPr>
              <a:t>л</a:t>
            </a:r>
            <a:r>
              <a:rPr sz="2400" spc="-200" dirty="0">
                <a:latin typeface="Microsoft Sans Serif"/>
                <a:cs typeface="Microsoft Sans Serif"/>
              </a:rPr>
              <a:t>ям,  </a:t>
            </a:r>
            <a:r>
              <a:rPr sz="2400" spc="-245" dirty="0">
                <a:latin typeface="Microsoft Sans Serif"/>
                <a:cs typeface="Microsoft Sans Serif"/>
              </a:rPr>
              <a:t>преподавателям.</a:t>
            </a:r>
            <a:endParaRPr sz="2400">
              <a:latin typeface="Microsoft Sans Serif"/>
              <a:cs typeface="Microsoft Sans Serif"/>
            </a:endParaRPr>
          </a:p>
          <a:p>
            <a:pPr marL="12700" marR="907415">
              <a:lnSpc>
                <a:spcPct val="99800"/>
              </a:lnSpc>
              <a:spcBef>
                <a:spcPts val="20"/>
              </a:spcBef>
            </a:pPr>
            <a:r>
              <a:rPr sz="2400" spc="-320" dirty="0">
                <a:latin typeface="Microsoft Sans Serif"/>
                <a:cs typeface="Microsoft Sans Serif"/>
              </a:rPr>
              <a:t>И</a:t>
            </a:r>
            <a:r>
              <a:rPr sz="2400" spc="-95" dirty="0">
                <a:latin typeface="Microsoft Sans Serif"/>
                <a:cs typeface="Microsoft Sans Serif"/>
              </a:rPr>
              <a:t> </a:t>
            </a:r>
            <a:r>
              <a:rPr sz="2400" spc="-285" dirty="0">
                <a:latin typeface="Microsoft Sans Serif"/>
                <a:cs typeface="Microsoft Sans Serif"/>
              </a:rPr>
              <a:t>уже</a:t>
            </a:r>
            <a:r>
              <a:rPr sz="2400" spc="-95" dirty="0">
                <a:latin typeface="Microsoft Sans Serif"/>
                <a:cs typeface="Microsoft Sans Serif"/>
              </a:rPr>
              <a:t> </a:t>
            </a:r>
            <a:r>
              <a:rPr sz="2400" spc="-245" dirty="0">
                <a:latin typeface="Microsoft Sans Serif"/>
                <a:cs typeface="Microsoft Sans Serif"/>
              </a:rPr>
              <a:t>не</a:t>
            </a:r>
            <a:r>
              <a:rPr sz="2400" spc="-90" dirty="0">
                <a:latin typeface="Microsoft Sans Serif"/>
                <a:cs typeface="Microsoft Sans Serif"/>
              </a:rPr>
              <a:t> </a:t>
            </a:r>
            <a:r>
              <a:rPr sz="2400" spc="-265" dirty="0">
                <a:latin typeface="Microsoft Sans Serif"/>
                <a:cs typeface="Microsoft Sans Serif"/>
              </a:rPr>
              <a:t>раз</a:t>
            </a:r>
            <a:r>
              <a:rPr sz="2400" spc="-85" dirty="0">
                <a:latin typeface="Microsoft Sans Serif"/>
                <a:cs typeface="Microsoft Sans Serif"/>
              </a:rPr>
              <a:t> </a:t>
            </a:r>
            <a:r>
              <a:rPr sz="2400" spc="-250" dirty="0">
                <a:latin typeface="Microsoft Sans Serif"/>
                <a:cs typeface="Microsoft Sans Serif"/>
              </a:rPr>
              <a:t>задавали</a:t>
            </a:r>
            <a:r>
              <a:rPr sz="2400" spc="-65" dirty="0">
                <a:latin typeface="Microsoft Sans Serif"/>
                <a:cs typeface="Microsoft Sans Serif"/>
              </a:rPr>
              <a:t> </a:t>
            </a:r>
            <a:r>
              <a:rPr sz="2400" spc="-240" dirty="0">
                <a:latin typeface="Microsoft Sans Serif"/>
                <a:cs typeface="Microsoft Sans Serif"/>
              </a:rPr>
              <a:t>себе</a:t>
            </a:r>
            <a:r>
              <a:rPr sz="2400" spc="-90" dirty="0">
                <a:latin typeface="Microsoft Sans Serif"/>
                <a:cs typeface="Microsoft Sans Serif"/>
              </a:rPr>
              <a:t> </a:t>
            </a:r>
            <a:r>
              <a:rPr sz="2400" spc="-245" dirty="0">
                <a:latin typeface="Microsoft Sans Serif"/>
                <a:cs typeface="Microsoft Sans Serif"/>
              </a:rPr>
              <a:t>вопросы</a:t>
            </a:r>
            <a:r>
              <a:rPr sz="2400" spc="-70" dirty="0">
                <a:latin typeface="Microsoft Sans Serif"/>
                <a:cs typeface="Microsoft Sans Serif"/>
              </a:rPr>
              <a:t> </a:t>
            </a:r>
            <a:r>
              <a:rPr sz="2400" spc="-240" dirty="0">
                <a:latin typeface="Microsoft Sans Serif"/>
                <a:cs typeface="Microsoft Sans Serif"/>
              </a:rPr>
              <a:t>о</a:t>
            </a:r>
            <a:r>
              <a:rPr sz="2400" spc="-70" dirty="0">
                <a:latin typeface="Microsoft Sans Serif"/>
                <a:cs typeface="Microsoft Sans Serif"/>
              </a:rPr>
              <a:t> </a:t>
            </a:r>
            <a:r>
              <a:rPr sz="2400" b="1" spc="-265" dirty="0">
                <a:latin typeface="Arial"/>
                <a:cs typeface="Arial"/>
              </a:rPr>
              <a:t>специальной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245" dirty="0">
                <a:latin typeface="Arial"/>
                <a:cs typeface="Arial"/>
              </a:rPr>
              <a:t>операции</a:t>
            </a:r>
            <a:r>
              <a:rPr sz="2400" spc="-245" dirty="0">
                <a:latin typeface="Microsoft Sans Serif"/>
                <a:cs typeface="Microsoft Sans Serif"/>
              </a:rPr>
              <a:t>, </a:t>
            </a:r>
            <a:r>
              <a:rPr sz="2400" spc="-625" dirty="0">
                <a:latin typeface="Microsoft Sans Serif"/>
                <a:cs typeface="Microsoft Sans Serif"/>
              </a:rPr>
              <a:t> </a:t>
            </a:r>
            <a:r>
              <a:rPr sz="2400" spc="-260" dirty="0">
                <a:latin typeface="Microsoft Sans Serif"/>
                <a:cs typeface="Microsoft Sans Serif"/>
              </a:rPr>
              <a:t>проводимой </a:t>
            </a:r>
            <a:r>
              <a:rPr sz="2400" spc="-285" dirty="0">
                <a:latin typeface="Microsoft Sans Serif"/>
                <a:cs typeface="Microsoft Sans Serif"/>
              </a:rPr>
              <a:t>нашими</a:t>
            </a:r>
            <a:r>
              <a:rPr sz="2400" spc="-280" dirty="0">
                <a:latin typeface="Microsoft Sans Serif"/>
                <a:cs typeface="Microsoft Sans Serif"/>
              </a:rPr>
              <a:t> </a:t>
            </a:r>
            <a:r>
              <a:rPr sz="2400" spc="-265" dirty="0">
                <a:latin typeface="Microsoft Sans Serif"/>
                <a:cs typeface="Microsoft Sans Serif"/>
              </a:rPr>
              <a:t>вооруженными</a:t>
            </a:r>
            <a:r>
              <a:rPr sz="2400" spc="-260" dirty="0">
                <a:latin typeface="Microsoft Sans Serif"/>
                <a:cs typeface="Microsoft Sans Serif"/>
              </a:rPr>
              <a:t> </a:t>
            </a:r>
            <a:r>
              <a:rPr sz="2400" spc="-240" dirty="0">
                <a:latin typeface="Microsoft Sans Serif"/>
                <a:cs typeface="Microsoft Sans Serif"/>
              </a:rPr>
              <a:t>силами. </a:t>
            </a:r>
            <a:r>
              <a:rPr sz="2400" spc="-280" dirty="0">
                <a:latin typeface="Microsoft Sans Serif"/>
                <a:cs typeface="Microsoft Sans Serif"/>
              </a:rPr>
              <a:t>Но</a:t>
            </a:r>
            <a:r>
              <a:rPr sz="2400" spc="-275" dirty="0">
                <a:latin typeface="Microsoft Sans Serif"/>
                <a:cs typeface="Microsoft Sans Serif"/>
              </a:rPr>
              <a:t> </a:t>
            </a:r>
            <a:r>
              <a:rPr sz="2400" spc="-245" dirty="0">
                <a:latin typeface="Microsoft Sans Serif"/>
                <a:cs typeface="Microsoft Sans Serif"/>
              </a:rPr>
              <a:t>чтобы </a:t>
            </a:r>
            <a:r>
              <a:rPr sz="2400" spc="-229" dirty="0">
                <a:latin typeface="Microsoft Sans Serif"/>
                <a:cs typeface="Microsoft Sans Serif"/>
              </a:rPr>
              <a:t>ответить </a:t>
            </a:r>
            <a:r>
              <a:rPr sz="2400" spc="-225" dirty="0">
                <a:latin typeface="Microsoft Sans Serif"/>
                <a:cs typeface="Microsoft Sans Serif"/>
              </a:rPr>
              <a:t> </a:t>
            </a:r>
            <a:r>
              <a:rPr sz="2400" spc="-245" dirty="0">
                <a:latin typeface="Microsoft Sans Serif"/>
                <a:cs typeface="Microsoft Sans Serif"/>
              </a:rPr>
              <a:t>на</a:t>
            </a:r>
            <a:r>
              <a:rPr sz="2400" spc="-90" dirty="0">
                <a:latin typeface="Microsoft Sans Serif"/>
                <a:cs typeface="Microsoft Sans Serif"/>
              </a:rPr>
              <a:t> </a:t>
            </a:r>
            <a:r>
              <a:rPr sz="2400" spc="-240" dirty="0">
                <a:latin typeface="Microsoft Sans Serif"/>
                <a:cs typeface="Microsoft Sans Serif"/>
              </a:rPr>
              <a:t>в</a:t>
            </a:r>
            <a:r>
              <a:rPr sz="2400" spc="-300" dirty="0">
                <a:latin typeface="Microsoft Sans Serif"/>
                <a:cs typeface="Microsoft Sans Serif"/>
              </a:rPr>
              <a:t>аш</a:t>
            </a:r>
            <a:r>
              <a:rPr sz="2400" spc="-245" dirty="0">
                <a:latin typeface="Microsoft Sans Serif"/>
                <a:cs typeface="Microsoft Sans Serif"/>
              </a:rPr>
              <a:t>и</a:t>
            </a:r>
            <a:r>
              <a:rPr sz="2400" spc="-90" dirty="0">
                <a:latin typeface="Microsoft Sans Serif"/>
                <a:cs typeface="Microsoft Sans Serif"/>
              </a:rPr>
              <a:t> </a:t>
            </a:r>
            <a:r>
              <a:rPr sz="2400" spc="-229" dirty="0">
                <a:latin typeface="Microsoft Sans Serif"/>
                <a:cs typeface="Microsoft Sans Serif"/>
              </a:rPr>
              <a:t>вопросы,</a:t>
            </a:r>
            <a:r>
              <a:rPr sz="2400" spc="-60" dirty="0">
                <a:latin typeface="Microsoft Sans Serif"/>
                <a:cs typeface="Microsoft Sans Serif"/>
              </a:rPr>
              <a:t> </a:t>
            </a:r>
            <a:r>
              <a:rPr sz="2400" spc="-240" dirty="0">
                <a:latin typeface="Microsoft Sans Serif"/>
                <a:cs typeface="Microsoft Sans Serif"/>
              </a:rPr>
              <a:t>давайт</a:t>
            </a:r>
            <a:r>
              <a:rPr sz="2400" spc="-245" dirty="0">
                <a:latin typeface="Microsoft Sans Serif"/>
                <a:cs typeface="Microsoft Sans Serif"/>
              </a:rPr>
              <a:t>е</a:t>
            </a:r>
            <a:r>
              <a:rPr sz="2400" spc="-60" dirty="0">
                <a:latin typeface="Microsoft Sans Serif"/>
                <a:cs typeface="Microsoft Sans Serif"/>
              </a:rPr>
              <a:t> </a:t>
            </a:r>
            <a:r>
              <a:rPr sz="2400" spc="-260" dirty="0">
                <a:latin typeface="Microsoft Sans Serif"/>
                <a:cs typeface="Microsoft Sans Serif"/>
              </a:rPr>
              <a:t>вспомн</a:t>
            </a:r>
            <a:r>
              <a:rPr sz="2400" spc="-250" dirty="0">
                <a:latin typeface="Microsoft Sans Serif"/>
                <a:cs typeface="Microsoft Sans Serif"/>
              </a:rPr>
              <a:t>и</a:t>
            </a:r>
            <a:r>
              <a:rPr sz="2400" spc="-360" dirty="0">
                <a:latin typeface="Microsoft Sans Serif"/>
                <a:cs typeface="Microsoft Sans Serif"/>
              </a:rPr>
              <a:t>м</a:t>
            </a:r>
            <a:r>
              <a:rPr sz="2400" spc="-95" dirty="0">
                <a:latin typeface="Microsoft Sans Serif"/>
                <a:cs typeface="Microsoft Sans Serif"/>
              </a:rPr>
              <a:t> </a:t>
            </a:r>
            <a:r>
              <a:rPr sz="2400" spc="-250" dirty="0">
                <a:latin typeface="Microsoft Sans Serif"/>
                <a:cs typeface="Microsoft Sans Serif"/>
              </a:rPr>
              <a:t>историю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1855851"/>
            <a:ext cx="11795760" cy="4629150"/>
            <a:chOff x="0" y="1855851"/>
            <a:chExt cx="11795760" cy="4629150"/>
          </a:xfrm>
        </p:grpSpPr>
        <p:sp>
          <p:nvSpPr>
            <p:cNvPr id="7" name="object 7"/>
            <p:cNvSpPr/>
            <p:nvPr/>
          </p:nvSpPr>
          <p:spPr>
            <a:xfrm>
              <a:off x="6732651" y="5027676"/>
              <a:ext cx="1201420" cy="1457325"/>
            </a:xfrm>
            <a:custGeom>
              <a:avLst/>
              <a:gdLst/>
              <a:ahLst/>
              <a:cxnLst/>
              <a:rect l="l" t="t" r="r" b="b"/>
              <a:pathLst>
                <a:path w="1201420" h="1457325">
                  <a:moveTo>
                    <a:pt x="58420" y="0"/>
                  </a:moveTo>
                  <a:lnTo>
                    <a:pt x="36111" y="3962"/>
                  </a:lnTo>
                  <a:lnTo>
                    <a:pt x="17684" y="15795"/>
                  </a:lnTo>
                  <a:lnTo>
                    <a:pt x="5020" y="33700"/>
                  </a:lnTo>
                  <a:lnTo>
                    <a:pt x="0" y="55880"/>
                  </a:lnTo>
                  <a:lnTo>
                    <a:pt x="3962" y="78188"/>
                  </a:lnTo>
                  <a:lnTo>
                    <a:pt x="15795" y="96615"/>
                  </a:lnTo>
                  <a:lnTo>
                    <a:pt x="33700" y="109279"/>
                  </a:lnTo>
                  <a:lnTo>
                    <a:pt x="55879" y="114300"/>
                  </a:lnTo>
                  <a:lnTo>
                    <a:pt x="78188" y="110337"/>
                  </a:lnTo>
                  <a:lnTo>
                    <a:pt x="96615" y="98504"/>
                  </a:lnTo>
                  <a:lnTo>
                    <a:pt x="109279" y="80599"/>
                  </a:lnTo>
                  <a:lnTo>
                    <a:pt x="110275" y="76200"/>
                  </a:lnTo>
                  <a:lnTo>
                    <a:pt x="56896" y="76200"/>
                  </a:lnTo>
                  <a:lnTo>
                    <a:pt x="49494" y="74612"/>
                  </a:lnTo>
                  <a:lnTo>
                    <a:pt x="43497" y="70453"/>
                  </a:lnTo>
                  <a:lnTo>
                    <a:pt x="39500" y="64341"/>
                  </a:lnTo>
                  <a:lnTo>
                    <a:pt x="38100" y="56896"/>
                  </a:lnTo>
                  <a:lnTo>
                    <a:pt x="39687" y="49494"/>
                  </a:lnTo>
                  <a:lnTo>
                    <a:pt x="43846" y="43497"/>
                  </a:lnTo>
                  <a:lnTo>
                    <a:pt x="49958" y="39500"/>
                  </a:lnTo>
                  <a:lnTo>
                    <a:pt x="57403" y="38100"/>
                  </a:lnTo>
                  <a:lnTo>
                    <a:pt x="110690" y="38100"/>
                  </a:lnTo>
                  <a:lnTo>
                    <a:pt x="110337" y="36111"/>
                  </a:lnTo>
                  <a:lnTo>
                    <a:pt x="98504" y="17684"/>
                  </a:lnTo>
                  <a:lnTo>
                    <a:pt x="80599" y="5020"/>
                  </a:lnTo>
                  <a:lnTo>
                    <a:pt x="58420" y="0"/>
                  </a:lnTo>
                  <a:close/>
                </a:path>
                <a:path w="1201420" h="1457325">
                  <a:moveTo>
                    <a:pt x="57403" y="38100"/>
                  </a:moveTo>
                  <a:lnTo>
                    <a:pt x="38195" y="57404"/>
                  </a:lnTo>
                  <a:lnTo>
                    <a:pt x="39500" y="64341"/>
                  </a:lnTo>
                  <a:lnTo>
                    <a:pt x="43497" y="70453"/>
                  </a:lnTo>
                  <a:lnTo>
                    <a:pt x="49494" y="74612"/>
                  </a:lnTo>
                  <a:lnTo>
                    <a:pt x="56896" y="76200"/>
                  </a:lnTo>
                  <a:lnTo>
                    <a:pt x="64341" y="74799"/>
                  </a:lnTo>
                  <a:lnTo>
                    <a:pt x="70453" y="70802"/>
                  </a:lnTo>
                  <a:lnTo>
                    <a:pt x="74612" y="64805"/>
                  </a:lnTo>
                  <a:lnTo>
                    <a:pt x="76200" y="57404"/>
                  </a:lnTo>
                  <a:lnTo>
                    <a:pt x="74799" y="49958"/>
                  </a:lnTo>
                  <a:lnTo>
                    <a:pt x="70802" y="43846"/>
                  </a:lnTo>
                  <a:lnTo>
                    <a:pt x="64805" y="39687"/>
                  </a:lnTo>
                  <a:lnTo>
                    <a:pt x="57403" y="38100"/>
                  </a:lnTo>
                  <a:close/>
                </a:path>
                <a:path w="1201420" h="1457325">
                  <a:moveTo>
                    <a:pt x="110690" y="38100"/>
                  </a:moveTo>
                  <a:lnTo>
                    <a:pt x="57403" y="38100"/>
                  </a:lnTo>
                  <a:lnTo>
                    <a:pt x="64805" y="39687"/>
                  </a:lnTo>
                  <a:lnTo>
                    <a:pt x="70802" y="43846"/>
                  </a:lnTo>
                  <a:lnTo>
                    <a:pt x="74799" y="49958"/>
                  </a:lnTo>
                  <a:lnTo>
                    <a:pt x="76200" y="57404"/>
                  </a:lnTo>
                  <a:lnTo>
                    <a:pt x="74612" y="64805"/>
                  </a:lnTo>
                  <a:lnTo>
                    <a:pt x="70453" y="70802"/>
                  </a:lnTo>
                  <a:lnTo>
                    <a:pt x="64341" y="74799"/>
                  </a:lnTo>
                  <a:lnTo>
                    <a:pt x="56896" y="76200"/>
                  </a:lnTo>
                  <a:lnTo>
                    <a:pt x="110275" y="76200"/>
                  </a:lnTo>
                  <a:lnTo>
                    <a:pt x="114300" y="58419"/>
                  </a:lnTo>
                  <a:lnTo>
                    <a:pt x="110690" y="38100"/>
                  </a:lnTo>
                  <a:close/>
                </a:path>
                <a:path w="1201420" h="1457325">
                  <a:moveTo>
                    <a:pt x="211581" y="47371"/>
                  </a:moveTo>
                  <a:lnTo>
                    <a:pt x="203926" y="48023"/>
                  </a:lnTo>
                  <a:lnTo>
                    <a:pt x="197421" y="51355"/>
                  </a:lnTo>
                  <a:lnTo>
                    <a:pt x="192631" y="56854"/>
                  </a:lnTo>
                  <a:lnTo>
                    <a:pt x="190246" y="64007"/>
                  </a:lnTo>
                  <a:lnTo>
                    <a:pt x="190900" y="71590"/>
                  </a:lnTo>
                  <a:lnTo>
                    <a:pt x="194246" y="78089"/>
                  </a:lnTo>
                  <a:lnTo>
                    <a:pt x="199782" y="82849"/>
                  </a:lnTo>
                  <a:lnTo>
                    <a:pt x="207009" y="85217"/>
                  </a:lnTo>
                  <a:lnTo>
                    <a:pt x="214538" y="84617"/>
                  </a:lnTo>
                  <a:lnTo>
                    <a:pt x="221043" y="81280"/>
                  </a:lnTo>
                  <a:lnTo>
                    <a:pt x="225833" y="75751"/>
                  </a:lnTo>
                  <a:lnTo>
                    <a:pt x="228219" y="68580"/>
                  </a:lnTo>
                  <a:lnTo>
                    <a:pt x="227566" y="61051"/>
                  </a:lnTo>
                  <a:lnTo>
                    <a:pt x="224234" y="54546"/>
                  </a:lnTo>
                  <a:lnTo>
                    <a:pt x="218735" y="49756"/>
                  </a:lnTo>
                  <a:lnTo>
                    <a:pt x="211581" y="47371"/>
                  </a:lnTo>
                  <a:close/>
                </a:path>
                <a:path w="1201420" h="1457325">
                  <a:moveTo>
                    <a:pt x="355756" y="75142"/>
                  </a:moveTo>
                  <a:lnTo>
                    <a:pt x="348916" y="77771"/>
                  </a:lnTo>
                  <a:lnTo>
                    <a:pt x="343576" y="82758"/>
                  </a:lnTo>
                  <a:lnTo>
                    <a:pt x="340487" y="89662"/>
                  </a:lnTo>
                  <a:lnTo>
                    <a:pt x="340262" y="97234"/>
                  </a:lnTo>
                  <a:lnTo>
                    <a:pt x="342884" y="104044"/>
                  </a:lnTo>
                  <a:lnTo>
                    <a:pt x="347862" y="109378"/>
                  </a:lnTo>
                  <a:lnTo>
                    <a:pt x="354710" y="112522"/>
                  </a:lnTo>
                  <a:lnTo>
                    <a:pt x="362410" y="112690"/>
                  </a:lnTo>
                  <a:lnTo>
                    <a:pt x="369220" y="110061"/>
                  </a:lnTo>
                  <a:lnTo>
                    <a:pt x="374554" y="105074"/>
                  </a:lnTo>
                  <a:lnTo>
                    <a:pt x="377698" y="98171"/>
                  </a:lnTo>
                  <a:lnTo>
                    <a:pt x="377866" y="90652"/>
                  </a:lnTo>
                  <a:lnTo>
                    <a:pt x="375237" y="83835"/>
                  </a:lnTo>
                  <a:lnTo>
                    <a:pt x="370250" y="78472"/>
                  </a:lnTo>
                  <a:lnTo>
                    <a:pt x="363347" y="75311"/>
                  </a:lnTo>
                  <a:lnTo>
                    <a:pt x="355756" y="75142"/>
                  </a:lnTo>
                  <a:close/>
                </a:path>
                <a:path w="1201420" h="1457325">
                  <a:moveTo>
                    <a:pt x="503842" y="121165"/>
                  </a:moveTo>
                  <a:lnTo>
                    <a:pt x="496681" y="122681"/>
                  </a:lnTo>
                  <a:lnTo>
                    <a:pt x="490638" y="126769"/>
                  </a:lnTo>
                  <a:lnTo>
                    <a:pt x="486537" y="133096"/>
                  </a:lnTo>
                  <a:lnTo>
                    <a:pt x="485147" y="140555"/>
                  </a:lnTo>
                  <a:lnTo>
                    <a:pt x="486664" y="147716"/>
                  </a:lnTo>
                  <a:lnTo>
                    <a:pt x="490751" y="153759"/>
                  </a:lnTo>
                  <a:lnTo>
                    <a:pt x="497077" y="157861"/>
                  </a:lnTo>
                  <a:lnTo>
                    <a:pt x="504537" y="159250"/>
                  </a:lnTo>
                  <a:lnTo>
                    <a:pt x="511698" y="157734"/>
                  </a:lnTo>
                  <a:lnTo>
                    <a:pt x="517741" y="153646"/>
                  </a:lnTo>
                  <a:lnTo>
                    <a:pt x="521843" y="147319"/>
                  </a:lnTo>
                  <a:lnTo>
                    <a:pt x="523232" y="139878"/>
                  </a:lnTo>
                  <a:lnTo>
                    <a:pt x="521715" y="132746"/>
                  </a:lnTo>
                  <a:lnTo>
                    <a:pt x="517628" y="126710"/>
                  </a:lnTo>
                  <a:lnTo>
                    <a:pt x="511301" y="122555"/>
                  </a:lnTo>
                  <a:lnTo>
                    <a:pt x="503842" y="121165"/>
                  </a:lnTo>
                  <a:close/>
                </a:path>
                <a:path w="1201420" h="1457325">
                  <a:moveTo>
                    <a:pt x="644445" y="185427"/>
                  </a:moveTo>
                  <a:lnTo>
                    <a:pt x="637159" y="186055"/>
                  </a:lnTo>
                  <a:lnTo>
                    <a:pt x="630634" y="189349"/>
                  </a:lnTo>
                  <a:lnTo>
                    <a:pt x="625728" y="195072"/>
                  </a:lnTo>
                  <a:lnTo>
                    <a:pt x="623377" y="202245"/>
                  </a:lnTo>
                  <a:lnTo>
                    <a:pt x="623966" y="209502"/>
                  </a:lnTo>
                  <a:lnTo>
                    <a:pt x="627247" y="216021"/>
                  </a:lnTo>
                  <a:lnTo>
                    <a:pt x="632968" y="220980"/>
                  </a:lnTo>
                  <a:lnTo>
                    <a:pt x="640268" y="223331"/>
                  </a:lnTo>
                  <a:lnTo>
                    <a:pt x="647525" y="222742"/>
                  </a:lnTo>
                  <a:lnTo>
                    <a:pt x="654044" y="219461"/>
                  </a:lnTo>
                  <a:lnTo>
                    <a:pt x="659002" y="213740"/>
                  </a:lnTo>
                  <a:lnTo>
                    <a:pt x="661298" y="206494"/>
                  </a:lnTo>
                  <a:lnTo>
                    <a:pt x="660701" y="199199"/>
                  </a:lnTo>
                  <a:lnTo>
                    <a:pt x="657413" y="192666"/>
                  </a:lnTo>
                  <a:lnTo>
                    <a:pt x="651637" y="187706"/>
                  </a:lnTo>
                  <a:lnTo>
                    <a:pt x="644445" y="185427"/>
                  </a:lnTo>
                  <a:close/>
                </a:path>
                <a:path w="1201420" h="1457325">
                  <a:moveTo>
                    <a:pt x="767413" y="267462"/>
                  </a:moveTo>
                  <a:lnTo>
                    <a:pt x="760593" y="270101"/>
                  </a:lnTo>
                  <a:lnTo>
                    <a:pt x="755142" y="275336"/>
                  </a:lnTo>
                  <a:lnTo>
                    <a:pt x="752163" y="282340"/>
                  </a:lnTo>
                  <a:lnTo>
                    <a:pt x="752078" y="289655"/>
                  </a:lnTo>
                  <a:lnTo>
                    <a:pt x="754731" y="296445"/>
                  </a:lnTo>
                  <a:lnTo>
                    <a:pt x="759968" y="301879"/>
                  </a:lnTo>
                  <a:lnTo>
                    <a:pt x="766901" y="304930"/>
                  </a:lnTo>
                  <a:lnTo>
                    <a:pt x="774192" y="305054"/>
                  </a:lnTo>
                  <a:lnTo>
                    <a:pt x="781006" y="302414"/>
                  </a:lnTo>
                  <a:lnTo>
                    <a:pt x="786510" y="297180"/>
                  </a:lnTo>
                  <a:lnTo>
                    <a:pt x="789489" y="290175"/>
                  </a:lnTo>
                  <a:lnTo>
                    <a:pt x="789574" y="282860"/>
                  </a:lnTo>
                  <a:lnTo>
                    <a:pt x="786921" y="276070"/>
                  </a:lnTo>
                  <a:lnTo>
                    <a:pt x="781684" y="270637"/>
                  </a:lnTo>
                  <a:lnTo>
                    <a:pt x="774733" y="267585"/>
                  </a:lnTo>
                  <a:lnTo>
                    <a:pt x="767413" y="267462"/>
                  </a:lnTo>
                  <a:close/>
                </a:path>
                <a:path w="1201420" h="1457325">
                  <a:moveTo>
                    <a:pt x="886317" y="365902"/>
                  </a:moveTo>
                  <a:lnTo>
                    <a:pt x="879187" y="367504"/>
                  </a:lnTo>
                  <a:lnTo>
                    <a:pt x="872998" y="371856"/>
                  </a:lnTo>
                  <a:lnTo>
                    <a:pt x="868973" y="378259"/>
                  </a:lnTo>
                  <a:lnTo>
                    <a:pt x="867759" y="385460"/>
                  </a:lnTo>
                  <a:lnTo>
                    <a:pt x="869354" y="392590"/>
                  </a:lnTo>
                  <a:lnTo>
                    <a:pt x="873759" y="398780"/>
                  </a:lnTo>
                  <a:lnTo>
                    <a:pt x="880163" y="402786"/>
                  </a:lnTo>
                  <a:lnTo>
                    <a:pt x="887364" y="403971"/>
                  </a:lnTo>
                  <a:lnTo>
                    <a:pt x="894494" y="402369"/>
                  </a:lnTo>
                  <a:lnTo>
                    <a:pt x="900683" y="398018"/>
                  </a:lnTo>
                  <a:lnTo>
                    <a:pt x="904690" y="391614"/>
                  </a:lnTo>
                  <a:lnTo>
                    <a:pt x="905875" y="384413"/>
                  </a:lnTo>
                  <a:lnTo>
                    <a:pt x="904273" y="377283"/>
                  </a:lnTo>
                  <a:lnTo>
                    <a:pt x="899922" y="371094"/>
                  </a:lnTo>
                  <a:lnTo>
                    <a:pt x="893518" y="367087"/>
                  </a:lnTo>
                  <a:lnTo>
                    <a:pt x="886317" y="365902"/>
                  </a:lnTo>
                  <a:close/>
                </a:path>
                <a:path w="1201420" h="1457325">
                  <a:moveTo>
                    <a:pt x="989758" y="480202"/>
                  </a:moveTo>
                  <a:lnTo>
                    <a:pt x="982481" y="480780"/>
                  </a:lnTo>
                  <a:lnTo>
                    <a:pt x="975741" y="484251"/>
                  </a:lnTo>
                  <a:lnTo>
                    <a:pt x="970853" y="490007"/>
                  </a:lnTo>
                  <a:lnTo>
                    <a:pt x="968644" y="496966"/>
                  </a:lnTo>
                  <a:lnTo>
                    <a:pt x="969222" y="504235"/>
                  </a:lnTo>
                  <a:lnTo>
                    <a:pt x="972693" y="510921"/>
                  </a:lnTo>
                  <a:lnTo>
                    <a:pt x="972693" y="511048"/>
                  </a:lnTo>
                  <a:lnTo>
                    <a:pt x="978505" y="515864"/>
                  </a:lnTo>
                  <a:lnTo>
                    <a:pt x="985472" y="518048"/>
                  </a:lnTo>
                  <a:lnTo>
                    <a:pt x="992749" y="517495"/>
                  </a:lnTo>
                  <a:lnTo>
                    <a:pt x="999490" y="514096"/>
                  </a:lnTo>
                  <a:lnTo>
                    <a:pt x="1004377" y="508283"/>
                  </a:lnTo>
                  <a:lnTo>
                    <a:pt x="1006586" y="501316"/>
                  </a:lnTo>
                  <a:lnTo>
                    <a:pt x="1006008" y="494039"/>
                  </a:lnTo>
                  <a:lnTo>
                    <a:pt x="1002538" y="487299"/>
                  </a:lnTo>
                  <a:lnTo>
                    <a:pt x="996725" y="482411"/>
                  </a:lnTo>
                  <a:lnTo>
                    <a:pt x="989758" y="480202"/>
                  </a:lnTo>
                  <a:close/>
                </a:path>
                <a:path w="1201420" h="1457325">
                  <a:moveTo>
                    <a:pt x="1068329" y="608085"/>
                  </a:moveTo>
                  <a:lnTo>
                    <a:pt x="1061084" y="610323"/>
                  </a:lnTo>
                  <a:lnTo>
                    <a:pt x="1055286" y="615185"/>
                  </a:lnTo>
                  <a:lnTo>
                    <a:pt x="1051941" y="621669"/>
                  </a:lnTo>
                  <a:lnTo>
                    <a:pt x="1051262" y="628942"/>
                  </a:lnTo>
                  <a:lnTo>
                    <a:pt x="1053465" y="636193"/>
                  </a:lnTo>
                  <a:lnTo>
                    <a:pt x="1058352" y="641991"/>
                  </a:lnTo>
                  <a:lnTo>
                    <a:pt x="1064847" y="645355"/>
                  </a:lnTo>
                  <a:lnTo>
                    <a:pt x="1072128" y="646039"/>
                  </a:lnTo>
                  <a:lnTo>
                    <a:pt x="1079373" y="643801"/>
                  </a:lnTo>
                  <a:lnTo>
                    <a:pt x="1085171" y="638934"/>
                  </a:lnTo>
                  <a:lnTo>
                    <a:pt x="1088517" y="632450"/>
                  </a:lnTo>
                  <a:lnTo>
                    <a:pt x="1089195" y="625180"/>
                  </a:lnTo>
                  <a:lnTo>
                    <a:pt x="1086993" y="617918"/>
                  </a:lnTo>
                  <a:lnTo>
                    <a:pt x="1082105" y="612127"/>
                  </a:lnTo>
                  <a:lnTo>
                    <a:pt x="1075610" y="608768"/>
                  </a:lnTo>
                  <a:lnTo>
                    <a:pt x="1068329" y="608085"/>
                  </a:lnTo>
                  <a:close/>
                </a:path>
                <a:path w="1201420" h="1457325">
                  <a:moveTo>
                    <a:pt x="1132762" y="747385"/>
                  </a:moveTo>
                  <a:lnTo>
                    <a:pt x="1125220" y="748436"/>
                  </a:lnTo>
                  <a:lnTo>
                    <a:pt x="1118735" y="752309"/>
                  </a:lnTo>
                  <a:lnTo>
                    <a:pt x="1114393" y="758169"/>
                  </a:lnTo>
                  <a:lnTo>
                    <a:pt x="1112575" y="765236"/>
                  </a:lnTo>
                  <a:lnTo>
                    <a:pt x="1113663" y="772756"/>
                  </a:lnTo>
                  <a:lnTo>
                    <a:pt x="1117506" y="779257"/>
                  </a:lnTo>
                  <a:lnTo>
                    <a:pt x="1123362" y="783613"/>
                  </a:lnTo>
                  <a:lnTo>
                    <a:pt x="1130432" y="785453"/>
                  </a:lnTo>
                  <a:lnTo>
                    <a:pt x="1137920" y="784402"/>
                  </a:lnTo>
                  <a:lnTo>
                    <a:pt x="1144406" y="780529"/>
                  </a:lnTo>
                  <a:lnTo>
                    <a:pt x="1148762" y="774669"/>
                  </a:lnTo>
                  <a:lnTo>
                    <a:pt x="1150618" y="767602"/>
                  </a:lnTo>
                  <a:lnTo>
                    <a:pt x="1149603" y="760069"/>
                  </a:lnTo>
                  <a:lnTo>
                    <a:pt x="1145704" y="753576"/>
                  </a:lnTo>
                  <a:lnTo>
                    <a:pt x="1139840" y="749223"/>
                  </a:lnTo>
                  <a:lnTo>
                    <a:pt x="1132762" y="747385"/>
                  </a:lnTo>
                  <a:close/>
                </a:path>
                <a:path w="1201420" h="1457325">
                  <a:moveTo>
                    <a:pt x="1166622" y="895057"/>
                  </a:moveTo>
                  <a:lnTo>
                    <a:pt x="1159494" y="897613"/>
                  </a:lnTo>
                  <a:lnTo>
                    <a:pt x="1154080" y="902531"/>
                  </a:lnTo>
                  <a:lnTo>
                    <a:pt x="1150905" y="909116"/>
                  </a:lnTo>
                  <a:lnTo>
                    <a:pt x="1150493" y="916711"/>
                  </a:lnTo>
                  <a:lnTo>
                    <a:pt x="1153044" y="923833"/>
                  </a:lnTo>
                  <a:lnTo>
                    <a:pt x="1157954" y="929232"/>
                  </a:lnTo>
                  <a:lnTo>
                    <a:pt x="1164530" y="932390"/>
                  </a:lnTo>
                  <a:lnTo>
                    <a:pt x="1172082" y="932789"/>
                  </a:lnTo>
                  <a:lnTo>
                    <a:pt x="1179210" y="930233"/>
                  </a:lnTo>
                  <a:lnTo>
                    <a:pt x="1184624" y="925317"/>
                  </a:lnTo>
                  <a:lnTo>
                    <a:pt x="1187799" y="918736"/>
                  </a:lnTo>
                  <a:lnTo>
                    <a:pt x="1188212" y="911148"/>
                  </a:lnTo>
                  <a:lnTo>
                    <a:pt x="1185660" y="904026"/>
                  </a:lnTo>
                  <a:lnTo>
                    <a:pt x="1180750" y="898626"/>
                  </a:lnTo>
                  <a:lnTo>
                    <a:pt x="1174174" y="895464"/>
                  </a:lnTo>
                  <a:lnTo>
                    <a:pt x="1166622" y="895057"/>
                  </a:lnTo>
                  <a:close/>
                </a:path>
                <a:path w="1201420" h="1457325">
                  <a:moveTo>
                    <a:pt x="1182116" y="1046581"/>
                  </a:moveTo>
                  <a:lnTo>
                    <a:pt x="1174692" y="1048079"/>
                  </a:lnTo>
                  <a:lnTo>
                    <a:pt x="1168638" y="1052163"/>
                  </a:lnTo>
                  <a:lnTo>
                    <a:pt x="1164560" y="1058218"/>
                  </a:lnTo>
                  <a:lnTo>
                    <a:pt x="1163066" y="1065669"/>
                  </a:lnTo>
                  <a:lnTo>
                    <a:pt x="1164560" y="1073087"/>
                  </a:lnTo>
                  <a:lnTo>
                    <a:pt x="1168638" y="1079142"/>
                  </a:lnTo>
                  <a:lnTo>
                    <a:pt x="1174692" y="1083223"/>
                  </a:lnTo>
                  <a:lnTo>
                    <a:pt x="1182116" y="1084719"/>
                  </a:lnTo>
                  <a:lnTo>
                    <a:pt x="1189539" y="1083223"/>
                  </a:lnTo>
                  <a:lnTo>
                    <a:pt x="1195593" y="1079142"/>
                  </a:lnTo>
                  <a:lnTo>
                    <a:pt x="1199671" y="1073087"/>
                  </a:lnTo>
                  <a:lnTo>
                    <a:pt x="1201166" y="1065631"/>
                  </a:lnTo>
                  <a:lnTo>
                    <a:pt x="1199671" y="1058218"/>
                  </a:lnTo>
                  <a:lnTo>
                    <a:pt x="1195593" y="1052163"/>
                  </a:lnTo>
                  <a:lnTo>
                    <a:pt x="1189539" y="1048079"/>
                  </a:lnTo>
                  <a:lnTo>
                    <a:pt x="1182116" y="1046581"/>
                  </a:lnTo>
                  <a:close/>
                </a:path>
                <a:path w="1201420" h="1457325">
                  <a:moveTo>
                    <a:pt x="1173733" y="1198676"/>
                  </a:moveTo>
                  <a:lnTo>
                    <a:pt x="1166135" y="1198769"/>
                  </a:lnTo>
                  <a:lnTo>
                    <a:pt x="1159430" y="1201654"/>
                  </a:lnTo>
                  <a:lnTo>
                    <a:pt x="1154320" y="1206845"/>
                  </a:lnTo>
                  <a:lnTo>
                    <a:pt x="1151508" y="1213853"/>
                  </a:lnTo>
                  <a:lnTo>
                    <a:pt x="1151512" y="1221454"/>
                  </a:lnTo>
                  <a:lnTo>
                    <a:pt x="1154429" y="1228159"/>
                  </a:lnTo>
                  <a:lnTo>
                    <a:pt x="1159633" y="1233293"/>
                  </a:lnTo>
                  <a:lnTo>
                    <a:pt x="1166622" y="1236141"/>
                  </a:lnTo>
                  <a:lnTo>
                    <a:pt x="1174166" y="1236049"/>
                  </a:lnTo>
                  <a:lnTo>
                    <a:pt x="1180877" y="1233163"/>
                  </a:lnTo>
                  <a:lnTo>
                    <a:pt x="1186017" y="1227972"/>
                  </a:lnTo>
                  <a:lnTo>
                    <a:pt x="1188847" y="1220965"/>
                  </a:lnTo>
                  <a:lnTo>
                    <a:pt x="1188789" y="1213364"/>
                  </a:lnTo>
                  <a:lnTo>
                    <a:pt x="1185910" y="1206658"/>
                  </a:lnTo>
                  <a:lnTo>
                    <a:pt x="1180720" y="1201524"/>
                  </a:lnTo>
                  <a:lnTo>
                    <a:pt x="1173733" y="1198676"/>
                  </a:lnTo>
                  <a:close/>
                </a:path>
                <a:path w="1201420" h="1457325">
                  <a:moveTo>
                    <a:pt x="1084326" y="1329753"/>
                  </a:moveTo>
                  <a:lnTo>
                    <a:pt x="1095628" y="1457032"/>
                  </a:lnTo>
                  <a:lnTo>
                    <a:pt x="1177085" y="1383755"/>
                  </a:lnTo>
                  <a:lnTo>
                    <a:pt x="1132530" y="1383755"/>
                  </a:lnTo>
                  <a:lnTo>
                    <a:pt x="1125093" y="1382522"/>
                  </a:lnTo>
                  <a:lnTo>
                    <a:pt x="1118723" y="1378483"/>
                  </a:lnTo>
                  <a:lnTo>
                    <a:pt x="1114520" y="1372515"/>
                  </a:lnTo>
                  <a:lnTo>
                    <a:pt x="1112841" y="1365407"/>
                  </a:lnTo>
                  <a:lnTo>
                    <a:pt x="1114044" y="1357947"/>
                  </a:lnTo>
                  <a:lnTo>
                    <a:pt x="1118107" y="1351512"/>
                  </a:lnTo>
                  <a:lnTo>
                    <a:pt x="1124077" y="1347304"/>
                  </a:lnTo>
                  <a:lnTo>
                    <a:pt x="1127124" y="1346591"/>
                  </a:lnTo>
                  <a:lnTo>
                    <a:pt x="1084326" y="1329753"/>
                  </a:lnTo>
                  <a:close/>
                </a:path>
                <a:path w="1201420" h="1457325">
                  <a:moveTo>
                    <a:pt x="1127124" y="1346591"/>
                  </a:moveTo>
                  <a:lnTo>
                    <a:pt x="1124077" y="1347304"/>
                  </a:lnTo>
                  <a:lnTo>
                    <a:pt x="1118107" y="1351512"/>
                  </a:lnTo>
                  <a:lnTo>
                    <a:pt x="1114044" y="1357909"/>
                  </a:lnTo>
                  <a:lnTo>
                    <a:pt x="1112841" y="1365407"/>
                  </a:lnTo>
                  <a:lnTo>
                    <a:pt x="1114520" y="1372515"/>
                  </a:lnTo>
                  <a:lnTo>
                    <a:pt x="1118723" y="1378483"/>
                  </a:lnTo>
                  <a:lnTo>
                    <a:pt x="1125093" y="1382522"/>
                  </a:lnTo>
                  <a:lnTo>
                    <a:pt x="1132530" y="1383755"/>
                  </a:lnTo>
                  <a:lnTo>
                    <a:pt x="1139634" y="1382090"/>
                  </a:lnTo>
                  <a:lnTo>
                    <a:pt x="1145595" y="1377882"/>
                  </a:lnTo>
                  <a:lnTo>
                    <a:pt x="1149603" y="1371485"/>
                  </a:lnTo>
                  <a:lnTo>
                    <a:pt x="1150933" y="1363987"/>
                  </a:lnTo>
                  <a:lnTo>
                    <a:pt x="1149254" y="1356879"/>
                  </a:lnTo>
                  <a:lnTo>
                    <a:pt x="1147714" y="1354692"/>
                  </a:lnTo>
                  <a:lnTo>
                    <a:pt x="1127124" y="1346591"/>
                  </a:lnTo>
                  <a:close/>
                </a:path>
                <a:path w="1201420" h="1457325">
                  <a:moveTo>
                    <a:pt x="1147714" y="1354692"/>
                  </a:moveTo>
                  <a:lnTo>
                    <a:pt x="1149254" y="1356879"/>
                  </a:lnTo>
                  <a:lnTo>
                    <a:pt x="1150933" y="1363987"/>
                  </a:lnTo>
                  <a:lnTo>
                    <a:pt x="1149730" y="1371447"/>
                  </a:lnTo>
                  <a:lnTo>
                    <a:pt x="1145595" y="1377882"/>
                  </a:lnTo>
                  <a:lnTo>
                    <a:pt x="1139634" y="1382090"/>
                  </a:lnTo>
                  <a:lnTo>
                    <a:pt x="1132530" y="1383755"/>
                  </a:lnTo>
                  <a:lnTo>
                    <a:pt x="1177085" y="1383755"/>
                  </a:lnTo>
                  <a:lnTo>
                    <a:pt x="1190625" y="1371574"/>
                  </a:lnTo>
                  <a:lnTo>
                    <a:pt x="1147714" y="1354692"/>
                  </a:lnTo>
                  <a:close/>
                </a:path>
                <a:path w="1201420" h="1457325">
                  <a:moveTo>
                    <a:pt x="1131188" y="1345640"/>
                  </a:moveTo>
                  <a:lnTo>
                    <a:pt x="1127124" y="1346591"/>
                  </a:lnTo>
                  <a:lnTo>
                    <a:pt x="1147714" y="1354692"/>
                  </a:lnTo>
                  <a:lnTo>
                    <a:pt x="1145051" y="1350911"/>
                  </a:lnTo>
                  <a:lnTo>
                    <a:pt x="1138681" y="1346873"/>
                  </a:lnTo>
                  <a:lnTo>
                    <a:pt x="1131188" y="1345640"/>
                  </a:lnTo>
                  <a:close/>
                </a:path>
              </a:pathLst>
            </a:custGeom>
            <a:solidFill>
              <a:srgbClr val="00CC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1855851"/>
              <a:ext cx="7234555" cy="38100"/>
            </a:xfrm>
            <a:custGeom>
              <a:avLst/>
              <a:gdLst/>
              <a:ahLst/>
              <a:cxnLst/>
              <a:rect l="l" t="t" r="r" b="b"/>
              <a:pathLst>
                <a:path w="7234555" h="38100">
                  <a:moveTo>
                    <a:pt x="7234301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7234301" y="38100"/>
                  </a:lnTo>
                  <a:lnTo>
                    <a:pt x="7234301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76359" y="3573018"/>
              <a:ext cx="2819400" cy="281939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1146535" y="6465214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2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0500" y="0"/>
              <a:ext cx="9461499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6384925" cy="6858000"/>
            </a:xfrm>
            <a:custGeom>
              <a:avLst/>
              <a:gdLst/>
              <a:ahLst/>
              <a:cxnLst/>
              <a:rect l="l" t="t" r="r" b="b"/>
              <a:pathLst>
                <a:path w="6384925" h="6858000">
                  <a:moveTo>
                    <a:pt x="5383370" y="0"/>
                  </a:moveTo>
                  <a:lnTo>
                    <a:pt x="0" y="0"/>
                  </a:lnTo>
                  <a:lnTo>
                    <a:pt x="0" y="6857998"/>
                  </a:lnTo>
                  <a:lnTo>
                    <a:pt x="4900740" y="6857998"/>
                  </a:lnTo>
                  <a:lnTo>
                    <a:pt x="4909818" y="6848461"/>
                  </a:lnTo>
                  <a:lnTo>
                    <a:pt x="4940509" y="6815678"/>
                  </a:lnTo>
                  <a:lnTo>
                    <a:pt x="4970931" y="6782642"/>
                  </a:lnTo>
                  <a:lnTo>
                    <a:pt x="5001081" y="6749354"/>
                  </a:lnTo>
                  <a:lnTo>
                    <a:pt x="5030957" y="6715815"/>
                  </a:lnTo>
                  <a:lnTo>
                    <a:pt x="5060559" y="6682028"/>
                  </a:lnTo>
                  <a:lnTo>
                    <a:pt x="5089884" y="6647994"/>
                  </a:lnTo>
                  <a:lnTo>
                    <a:pt x="5118930" y="6613714"/>
                  </a:lnTo>
                  <a:lnTo>
                    <a:pt x="5147696" y="6579191"/>
                  </a:lnTo>
                  <a:lnTo>
                    <a:pt x="5176179" y="6544427"/>
                  </a:lnTo>
                  <a:lnTo>
                    <a:pt x="5204379" y="6509423"/>
                  </a:lnTo>
                  <a:lnTo>
                    <a:pt x="5232293" y="6474180"/>
                  </a:lnTo>
                  <a:lnTo>
                    <a:pt x="5259920" y="6438701"/>
                  </a:lnTo>
                  <a:lnTo>
                    <a:pt x="5287257" y="6402988"/>
                  </a:lnTo>
                  <a:lnTo>
                    <a:pt x="5314304" y="6367041"/>
                  </a:lnTo>
                  <a:lnTo>
                    <a:pt x="5341058" y="6330864"/>
                  </a:lnTo>
                  <a:lnTo>
                    <a:pt x="5367517" y="6294457"/>
                  </a:lnTo>
                  <a:lnTo>
                    <a:pt x="5393680" y="6257823"/>
                  </a:lnTo>
                  <a:lnTo>
                    <a:pt x="5419545" y="6220963"/>
                  </a:lnTo>
                  <a:lnTo>
                    <a:pt x="5445111" y="6183879"/>
                  </a:lnTo>
                  <a:lnTo>
                    <a:pt x="5470375" y="6146572"/>
                  </a:lnTo>
                  <a:lnTo>
                    <a:pt x="5495335" y="6109045"/>
                  </a:lnTo>
                  <a:lnTo>
                    <a:pt x="5519991" y="6071299"/>
                  </a:lnTo>
                  <a:lnTo>
                    <a:pt x="5544340" y="6033337"/>
                  </a:lnTo>
                  <a:lnTo>
                    <a:pt x="5568381" y="5995159"/>
                  </a:lnTo>
                  <a:lnTo>
                    <a:pt x="5592111" y="5956767"/>
                  </a:lnTo>
                  <a:lnTo>
                    <a:pt x="5615529" y="5918164"/>
                  </a:lnTo>
                  <a:lnTo>
                    <a:pt x="5638633" y="5879351"/>
                  </a:lnTo>
                  <a:lnTo>
                    <a:pt x="5661422" y="5840329"/>
                  </a:lnTo>
                  <a:lnTo>
                    <a:pt x="5683893" y="5801101"/>
                  </a:lnTo>
                  <a:lnTo>
                    <a:pt x="5706045" y="5761669"/>
                  </a:lnTo>
                  <a:lnTo>
                    <a:pt x="5727877" y="5722033"/>
                  </a:lnTo>
                  <a:lnTo>
                    <a:pt x="5749385" y="5682196"/>
                  </a:lnTo>
                  <a:lnTo>
                    <a:pt x="5770570" y="5642160"/>
                  </a:lnTo>
                  <a:lnTo>
                    <a:pt x="5791428" y="5601926"/>
                  </a:lnTo>
                  <a:lnTo>
                    <a:pt x="5811959" y="5561497"/>
                  </a:lnTo>
                  <a:lnTo>
                    <a:pt x="5832159" y="5520873"/>
                  </a:lnTo>
                  <a:lnTo>
                    <a:pt x="5852029" y="5480057"/>
                  </a:lnTo>
                  <a:lnTo>
                    <a:pt x="5871565" y="5439050"/>
                  </a:lnTo>
                  <a:lnTo>
                    <a:pt x="5890766" y="5397854"/>
                  </a:lnTo>
                  <a:lnTo>
                    <a:pt x="5909631" y="5356471"/>
                  </a:lnTo>
                  <a:lnTo>
                    <a:pt x="5928157" y="5314903"/>
                  </a:lnTo>
                  <a:lnTo>
                    <a:pt x="5946343" y="5273151"/>
                  </a:lnTo>
                  <a:lnTo>
                    <a:pt x="5964187" y="5231218"/>
                  </a:lnTo>
                  <a:lnTo>
                    <a:pt x="5981687" y="5189104"/>
                  </a:lnTo>
                  <a:lnTo>
                    <a:pt x="5998842" y="5146812"/>
                  </a:lnTo>
                  <a:lnTo>
                    <a:pt x="6015650" y="5104343"/>
                  </a:lnTo>
                  <a:lnTo>
                    <a:pt x="6032108" y="5061700"/>
                  </a:lnTo>
                  <a:lnTo>
                    <a:pt x="6048216" y="5018884"/>
                  </a:lnTo>
                  <a:lnTo>
                    <a:pt x="6063972" y="4975896"/>
                  </a:lnTo>
                  <a:lnTo>
                    <a:pt x="6079373" y="4932739"/>
                  </a:lnTo>
                  <a:lnTo>
                    <a:pt x="6094418" y="4889414"/>
                  </a:lnTo>
                  <a:lnTo>
                    <a:pt x="6109105" y="4845923"/>
                  </a:lnTo>
                  <a:lnTo>
                    <a:pt x="6123433" y="4802268"/>
                  </a:lnTo>
                  <a:lnTo>
                    <a:pt x="6137399" y="4758450"/>
                  </a:lnTo>
                  <a:lnTo>
                    <a:pt x="6151002" y="4714472"/>
                  </a:lnTo>
                  <a:lnTo>
                    <a:pt x="6164241" y="4670334"/>
                  </a:lnTo>
                  <a:lnTo>
                    <a:pt x="6177113" y="4626040"/>
                  </a:lnTo>
                  <a:lnTo>
                    <a:pt x="6189616" y="4581590"/>
                  </a:lnTo>
                  <a:lnTo>
                    <a:pt x="6201749" y="4536986"/>
                  </a:lnTo>
                  <a:lnTo>
                    <a:pt x="6213511" y="4492230"/>
                  </a:lnTo>
                  <a:lnTo>
                    <a:pt x="6224899" y="4447325"/>
                  </a:lnTo>
                  <a:lnTo>
                    <a:pt x="6235911" y="4402271"/>
                  </a:lnTo>
                  <a:lnTo>
                    <a:pt x="6246547" y="4357070"/>
                  </a:lnTo>
                  <a:lnTo>
                    <a:pt x="6256803" y="4311724"/>
                  </a:lnTo>
                  <a:lnTo>
                    <a:pt x="6266679" y="4266235"/>
                  </a:lnTo>
                  <a:lnTo>
                    <a:pt x="6276172" y="4220605"/>
                  </a:lnTo>
                  <a:lnTo>
                    <a:pt x="6285282" y="4174835"/>
                  </a:lnTo>
                  <a:lnTo>
                    <a:pt x="6294005" y="4128927"/>
                  </a:lnTo>
                  <a:lnTo>
                    <a:pt x="6302340" y="4082884"/>
                  </a:lnTo>
                  <a:lnTo>
                    <a:pt x="6310287" y="4036706"/>
                  </a:lnTo>
                  <a:lnTo>
                    <a:pt x="6317841" y="3990395"/>
                  </a:lnTo>
                  <a:lnTo>
                    <a:pt x="6325003" y="3943953"/>
                  </a:lnTo>
                  <a:lnTo>
                    <a:pt x="6331770" y="3897383"/>
                  </a:lnTo>
                  <a:lnTo>
                    <a:pt x="6338141" y="3850685"/>
                  </a:lnTo>
                  <a:lnTo>
                    <a:pt x="6344113" y="3803862"/>
                  </a:lnTo>
                  <a:lnTo>
                    <a:pt x="6349686" y="3756914"/>
                  </a:lnTo>
                  <a:lnTo>
                    <a:pt x="6354856" y="3709845"/>
                  </a:lnTo>
                  <a:lnTo>
                    <a:pt x="6359623" y="3662656"/>
                  </a:lnTo>
                  <a:lnTo>
                    <a:pt x="6363985" y="3615348"/>
                  </a:lnTo>
                  <a:lnTo>
                    <a:pt x="6367940" y="3567923"/>
                  </a:lnTo>
                  <a:lnTo>
                    <a:pt x="6371486" y="3520383"/>
                  </a:lnTo>
                  <a:lnTo>
                    <a:pt x="6374621" y="3472730"/>
                  </a:lnTo>
                  <a:lnTo>
                    <a:pt x="6377344" y="3424966"/>
                  </a:lnTo>
                  <a:lnTo>
                    <a:pt x="6379653" y="3377092"/>
                  </a:lnTo>
                  <a:lnTo>
                    <a:pt x="6381546" y="3329110"/>
                  </a:lnTo>
                  <a:lnTo>
                    <a:pt x="6383021" y="3281022"/>
                  </a:lnTo>
                  <a:lnTo>
                    <a:pt x="6384078" y="3232829"/>
                  </a:lnTo>
                  <a:lnTo>
                    <a:pt x="6384712" y="3184534"/>
                  </a:lnTo>
                  <a:lnTo>
                    <a:pt x="6384925" y="3136138"/>
                  </a:lnTo>
                  <a:lnTo>
                    <a:pt x="6384712" y="3087741"/>
                  </a:lnTo>
                  <a:lnTo>
                    <a:pt x="6384078" y="3039445"/>
                  </a:lnTo>
                  <a:lnTo>
                    <a:pt x="6383021" y="2991251"/>
                  </a:lnTo>
                  <a:lnTo>
                    <a:pt x="6381546" y="2943163"/>
                  </a:lnTo>
                  <a:lnTo>
                    <a:pt x="6379653" y="2895180"/>
                  </a:lnTo>
                  <a:lnTo>
                    <a:pt x="6377344" y="2847305"/>
                  </a:lnTo>
                  <a:lnTo>
                    <a:pt x="6374621" y="2799541"/>
                  </a:lnTo>
                  <a:lnTo>
                    <a:pt x="6371486" y="2751887"/>
                  </a:lnTo>
                  <a:lnTo>
                    <a:pt x="6367940" y="2704347"/>
                  </a:lnTo>
                  <a:lnTo>
                    <a:pt x="6363985" y="2656922"/>
                  </a:lnTo>
                  <a:lnTo>
                    <a:pt x="6359623" y="2609613"/>
                  </a:lnTo>
                  <a:lnTo>
                    <a:pt x="6354856" y="2562423"/>
                  </a:lnTo>
                  <a:lnTo>
                    <a:pt x="6349686" y="2515354"/>
                  </a:lnTo>
                  <a:lnTo>
                    <a:pt x="6344113" y="2468406"/>
                  </a:lnTo>
                  <a:lnTo>
                    <a:pt x="6338141" y="2421582"/>
                  </a:lnTo>
                  <a:lnTo>
                    <a:pt x="6331770" y="2374884"/>
                  </a:lnTo>
                  <a:lnTo>
                    <a:pt x="6325003" y="2328313"/>
                  </a:lnTo>
                  <a:lnTo>
                    <a:pt x="6317841" y="2281871"/>
                  </a:lnTo>
                  <a:lnTo>
                    <a:pt x="6310287" y="2235560"/>
                  </a:lnTo>
                  <a:lnTo>
                    <a:pt x="6302340" y="2189382"/>
                  </a:lnTo>
                  <a:lnTo>
                    <a:pt x="6294005" y="2143337"/>
                  </a:lnTo>
                  <a:lnTo>
                    <a:pt x="6285282" y="2097429"/>
                  </a:lnTo>
                  <a:lnTo>
                    <a:pt x="6276172" y="2051659"/>
                  </a:lnTo>
                  <a:lnTo>
                    <a:pt x="6266679" y="2006029"/>
                  </a:lnTo>
                  <a:lnTo>
                    <a:pt x="6256803" y="1960539"/>
                  </a:lnTo>
                  <a:lnTo>
                    <a:pt x="6246547" y="1915193"/>
                  </a:lnTo>
                  <a:lnTo>
                    <a:pt x="6235911" y="1869992"/>
                  </a:lnTo>
                  <a:lnTo>
                    <a:pt x="6224899" y="1824938"/>
                  </a:lnTo>
                  <a:lnTo>
                    <a:pt x="6213511" y="1780032"/>
                  </a:lnTo>
                  <a:lnTo>
                    <a:pt x="6201749" y="1735276"/>
                  </a:lnTo>
                  <a:lnTo>
                    <a:pt x="6189616" y="1690672"/>
                  </a:lnTo>
                  <a:lnTo>
                    <a:pt x="6177113" y="1646222"/>
                  </a:lnTo>
                  <a:lnTo>
                    <a:pt x="6164241" y="1601927"/>
                  </a:lnTo>
                  <a:lnTo>
                    <a:pt x="6151002" y="1557789"/>
                  </a:lnTo>
                  <a:lnTo>
                    <a:pt x="6137399" y="1513811"/>
                  </a:lnTo>
                  <a:lnTo>
                    <a:pt x="6123433" y="1469993"/>
                  </a:lnTo>
                  <a:lnTo>
                    <a:pt x="6109105" y="1426338"/>
                  </a:lnTo>
                  <a:lnTo>
                    <a:pt x="6094418" y="1382846"/>
                  </a:lnTo>
                  <a:lnTo>
                    <a:pt x="6079373" y="1339521"/>
                  </a:lnTo>
                  <a:lnTo>
                    <a:pt x="6063972" y="1296364"/>
                  </a:lnTo>
                  <a:lnTo>
                    <a:pt x="6048216" y="1253376"/>
                  </a:lnTo>
                  <a:lnTo>
                    <a:pt x="6032108" y="1210560"/>
                  </a:lnTo>
                  <a:lnTo>
                    <a:pt x="6015650" y="1167916"/>
                  </a:lnTo>
                  <a:lnTo>
                    <a:pt x="5998842" y="1125447"/>
                  </a:lnTo>
                  <a:lnTo>
                    <a:pt x="5981687" y="1083155"/>
                  </a:lnTo>
                  <a:lnTo>
                    <a:pt x="5964187" y="1041041"/>
                  </a:lnTo>
                  <a:lnTo>
                    <a:pt x="5946343" y="999108"/>
                  </a:lnTo>
                  <a:lnTo>
                    <a:pt x="5928157" y="957356"/>
                  </a:lnTo>
                  <a:lnTo>
                    <a:pt x="5909631" y="915787"/>
                  </a:lnTo>
                  <a:lnTo>
                    <a:pt x="5890766" y="874405"/>
                  </a:lnTo>
                  <a:lnTo>
                    <a:pt x="5871565" y="833209"/>
                  </a:lnTo>
                  <a:lnTo>
                    <a:pt x="5852029" y="792202"/>
                  </a:lnTo>
                  <a:lnTo>
                    <a:pt x="5832159" y="751385"/>
                  </a:lnTo>
                  <a:lnTo>
                    <a:pt x="5811959" y="710762"/>
                  </a:lnTo>
                  <a:lnTo>
                    <a:pt x="5791428" y="670332"/>
                  </a:lnTo>
                  <a:lnTo>
                    <a:pt x="5770570" y="630098"/>
                  </a:lnTo>
                  <a:lnTo>
                    <a:pt x="5749385" y="590062"/>
                  </a:lnTo>
                  <a:lnTo>
                    <a:pt x="5727877" y="550225"/>
                  </a:lnTo>
                  <a:lnTo>
                    <a:pt x="5706045" y="510589"/>
                  </a:lnTo>
                  <a:lnTo>
                    <a:pt x="5683893" y="471157"/>
                  </a:lnTo>
                  <a:lnTo>
                    <a:pt x="5661422" y="431929"/>
                  </a:lnTo>
                  <a:lnTo>
                    <a:pt x="5638633" y="392907"/>
                  </a:lnTo>
                  <a:lnTo>
                    <a:pt x="5615529" y="354094"/>
                  </a:lnTo>
                  <a:lnTo>
                    <a:pt x="5592111" y="315491"/>
                  </a:lnTo>
                  <a:lnTo>
                    <a:pt x="5568381" y="277099"/>
                  </a:lnTo>
                  <a:lnTo>
                    <a:pt x="5544340" y="238921"/>
                  </a:lnTo>
                  <a:lnTo>
                    <a:pt x="5519991" y="200959"/>
                  </a:lnTo>
                  <a:lnTo>
                    <a:pt x="5495335" y="163213"/>
                  </a:lnTo>
                  <a:lnTo>
                    <a:pt x="5470375" y="125686"/>
                  </a:lnTo>
                  <a:lnTo>
                    <a:pt x="5445111" y="88380"/>
                  </a:lnTo>
                  <a:lnTo>
                    <a:pt x="5419545" y="51296"/>
                  </a:lnTo>
                  <a:lnTo>
                    <a:pt x="5393680" y="14435"/>
                  </a:lnTo>
                  <a:lnTo>
                    <a:pt x="53833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053490" y="5753201"/>
            <a:ext cx="3912235" cy="104775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69215">
              <a:lnSpc>
                <a:spcPct val="80000"/>
              </a:lnSpc>
              <a:spcBef>
                <a:spcPts val="480"/>
              </a:spcBef>
            </a:pPr>
            <a:r>
              <a:rPr sz="1600" b="1" spc="-215" dirty="0">
                <a:latin typeface="Arial"/>
                <a:cs typeface="Arial"/>
              </a:rPr>
              <a:t>В</a:t>
            </a:r>
            <a:r>
              <a:rPr sz="1600" b="1" spc="-90" dirty="0">
                <a:latin typeface="Arial"/>
                <a:cs typeface="Arial"/>
              </a:rPr>
              <a:t> </a:t>
            </a:r>
            <a:r>
              <a:rPr sz="1600" b="1" spc="-175" dirty="0">
                <a:latin typeface="Arial"/>
                <a:cs typeface="Arial"/>
              </a:rPr>
              <a:t>документах</a:t>
            </a:r>
            <a:r>
              <a:rPr sz="1600" b="1" spc="-85" dirty="0">
                <a:latin typeface="Arial"/>
                <a:cs typeface="Arial"/>
              </a:rPr>
              <a:t> </a:t>
            </a:r>
            <a:r>
              <a:rPr sz="1600" b="1" spc="-210" dirty="0">
                <a:latin typeface="Arial"/>
                <a:cs typeface="Arial"/>
              </a:rPr>
              <a:t>НАТО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spc="-190" dirty="0">
                <a:latin typeface="Arial"/>
                <a:cs typeface="Arial"/>
              </a:rPr>
              <a:t>наша</a:t>
            </a:r>
            <a:r>
              <a:rPr sz="1600" b="1" spc="-95" dirty="0">
                <a:latin typeface="Arial"/>
                <a:cs typeface="Arial"/>
              </a:rPr>
              <a:t> </a:t>
            </a:r>
            <a:r>
              <a:rPr sz="1600" b="1" spc="-170" dirty="0">
                <a:latin typeface="Arial"/>
                <a:cs typeface="Arial"/>
              </a:rPr>
              <a:t>страна</a:t>
            </a:r>
            <a:r>
              <a:rPr sz="1600" b="1" spc="-100" dirty="0">
                <a:latin typeface="Arial"/>
                <a:cs typeface="Arial"/>
              </a:rPr>
              <a:t> </a:t>
            </a:r>
            <a:r>
              <a:rPr sz="1600" b="1" spc="-190" dirty="0">
                <a:latin typeface="Arial"/>
                <a:cs typeface="Arial"/>
              </a:rPr>
              <a:t>официально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185" dirty="0">
                <a:latin typeface="Arial"/>
                <a:cs typeface="Arial"/>
              </a:rPr>
              <a:t>п</a:t>
            </a:r>
            <a:r>
              <a:rPr sz="1600" b="1" spc="-180" dirty="0">
                <a:latin typeface="Arial"/>
                <a:cs typeface="Arial"/>
              </a:rPr>
              <a:t>р</a:t>
            </a:r>
            <a:r>
              <a:rPr sz="1600" b="1" spc="-175" dirty="0">
                <a:latin typeface="Arial"/>
                <a:cs typeface="Arial"/>
              </a:rPr>
              <a:t>я</a:t>
            </a:r>
            <a:r>
              <a:rPr sz="1600" b="1" spc="-200" dirty="0">
                <a:latin typeface="Arial"/>
                <a:cs typeface="Arial"/>
              </a:rPr>
              <a:t>мо</a:t>
            </a:r>
            <a:r>
              <a:rPr sz="1600" b="1" spc="-105" dirty="0">
                <a:latin typeface="Arial"/>
                <a:cs typeface="Arial"/>
              </a:rPr>
              <a:t> </a:t>
            </a:r>
            <a:r>
              <a:rPr sz="1600" b="1" spc="-190" dirty="0">
                <a:latin typeface="Arial"/>
                <a:cs typeface="Arial"/>
              </a:rPr>
              <a:t>объ</a:t>
            </a:r>
            <a:r>
              <a:rPr sz="1600" b="1" spc="-175" dirty="0">
                <a:latin typeface="Arial"/>
                <a:cs typeface="Arial"/>
              </a:rPr>
              <a:t>явлена</a:t>
            </a:r>
            <a:r>
              <a:rPr sz="1600" b="1" spc="-80" dirty="0">
                <a:latin typeface="Arial"/>
                <a:cs typeface="Arial"/>
              </a:rPr>
              <a:t> </a:t>
            </a:r>
            <a:r>
              <a:rPr sz="1600" b="1" spc="-135" dirty="0">
                <a:latin typeface="Arial"/>
                <a:cs typeface="Arial"/>
              </a:rPr>
              <a:t>г</a:t>
            </a:r>
            <a:r>
              <a:rPr sz="1600" b="1" spc="-180" dirty="0">
                <a:latin typeface="Arial"/>
                <a:cs typeface="Arial"/>
              </a:rPr>
              <a:t>лавно</a:t>
            </a:r>
            <a:r>
              <a:rPr sz="1600" b="1" spc="-185" dirty="0">
                <a:latin typeface="Arial"/>
                <a:cs typeface="Arial"/>
              </a:rPr>
              <a:t>й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b="1" spc="-160" dirty="0">
                <a:latin typeface="Arial"/>
                <a:cs typeface="Arial"/>
              </a:rPr>
              <a:t>угр</a:t>
            </a:r>
            <a:r>
              <a:rPr sz="1600" b="1" spc="-175" dirty="0">
                <a:latin typeface="Arial"/>
                <a:cs typeface="Arial"/>
              </a:rPr>
              <a:t>озой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330"/>
              </a:lnSpc>
            </a:pPr>
            <a:r>
              <a:rPr sz="1600" b="1" spc="-180" dirty="0">
                <a:latin typeface="Arial"/>
                <a:cs typeface="Arial"/>
              </a:rPr>
              <a:t>ев</a:t>
            </a:r>
            <a:r>
              <a:rPr sz="1600" b="1" spc="-175" dirty="0">
                <a:latin typeface="Arial"/>
                <a:cs typeface="Arial"/>
              </a:rPr>
              <a:t>р</a:t>
            </a:r>
            <a:r>
              <a:rPr sz="1600" b="1" spc="-180" dirty="0">
                <a:latin typeface="Arial"/>
                <a:cs typeface="Arial"/>
              </a:rPr>
              <a:t>о</a:t>
            </a:r>
            <a:r>
              <a:rPr sz="1600" b="1" spc="-160" dirty="0">
                <a:latin typeface="Arial"/>
                <a:cs typeface="Arial"/>
              </a:rPr>
              <a:t>а</a:t>
            </a:r>
            <a:r>
              <a:rPr sz="1600" b="1" spc="-155" dirty="0">
                <a:latin typeface="Arial"/>
                <a:cs typeface="Arial"/>
              </a:rPr>
              <a:t>т</a:t>
            </a:r>
            <a:r>
              <a:rPr sz="1600" b="1" spc="-170" dirty="0">
                <a:latin typeface="Arial"/>
                <a:cs typeface="Arial"/>
              </a:rPr>
              <a:t>ланти</a:t>
            </a:r>
            <a:r>
              <a:rPr sz="1600" b="1" spc="-180" dirty="0">
                <a:latin typeface="Arial"/>
                <a:cs typeface="Arial"/>
              </a:rPr>
              <a:t>ч</a:t>
            </a:r>
            <a:r>
              <a:rPr sz="1600" b="1" spc="-170" dirty="0">
                <a:latin typeface="Arial"/>
                <a:cs typeface="Arial"/>
              </a:rPr>
              <a:t>е</a:t>
            </a:r>
            <a:r>
              <a:rPr sz="1600" b="1" spc="-160" dirty="0">
                <a:latin typeface="Arial"/>
                <a:cs typeface="Arial"/>
              </a:rPr>
              <a:t>с</a:t>
            </a:r>
            <a:r>
              <a:rPr sz="1600" b="1" spc="-150" dirty="0">
                <a:latin typeface="Arial"/>
                <a:cs typeface="Arial"/>
              </a:rPr>
              <a:t>к</a:t>
            </a:r>
            <a:r>
              <a:rPr sz="1600" b="1" spc="-185" dirty="0">
                <a:latin typeface="Arial"/>
                <a:cs typeface="Arial"/>
              </a:rPr>
              <a:t>ой</a:t>
            </a:r>
            <a:r>
              <a:rPr sz="1600" b="1" spc="-100" dirty="0">
                <a:latin typeface="Arial"/>
                <a:cs typeface="Arial"/>
              </a:rPr>
              <a:t> </a:t>
            </a:r>
            <a:r>
              <a:rPr sz="1600" b="1" spc="-185" dirty="0">
                <a:latin typeface="Arial"/>
                <a:cs typeface="Arial"/>
              </a:rPr>
              <a:t>б</a:t>
            </a:r>
            <a:r>
              <a:rPr sz="1600" b="1" spc="-160" dirty="0">
                <a:latin typeface="Arial"/>
                <a:cs typeface="Arial"/>
              </a:rPr>
              <a:t>ез</a:t>
            </a:r>
            <a:r>
              <a:rPr sz="1600" b="1" spc="-180" dirty="0">
                <a:latin typeface="Arial"/>
                <a:cs typeface="Arial"/>
              </a:rPr>
              <a:t>о</a:t>
            </a:r>
            <a:r>
              <a:rPr sz="1600" b="1" spc="-185" dirty="0">
                <a:latin typeface="Arial"/>
                <a:cs typeface="Arial"/>
              </a:rPr>
              <a:t>п</a:t>
            </a:r>
            <a:r>
              <a:rPr sz="1600" b="1" spc="-165" dirty="0">
                <a:latin typeface="Arial"/>
                <a:cs typeface="Arial"/>
              </a:rPr>
              <a:t>а</a:t>
            </a:r>
            <a:r>
              <a:rPr sz="1600" b="1" spc="-170" dirty="0">
                <a:latin typeface="Arial"/>
                <a:cs typeface="Arial"/>
              </a:rPr>
              <a:t>с</a:t>
            </a:r>
            <a:r>
              <a:rPr sz="1600" b="1" spc="-180" dirty="0">
                <a:latin typeface="Arial"/>
                <a:cs typeface="Arial"/>
              </a:rPr>
              <a:t>но</a:t>
            </a:r>
            <a:r>
              <a:rPr sz="1600" b="1" spc="-160" dirty="0">
                <a:latin typeface="Arial"/>
                <a:cs typeface="Arial"/>
              </a:rPr>
              <a:t>с</a:t>
            </a:r>
            <a:r>
              <a:rPr sz="1600" b="1" spc="-155" dirty="0">
                <a:latin typeface="Arial"/>
                <a:cs typeface="Arial"/>
              </a:rPr>
              <a:t>т</a:t>
            </a:r>
            <a:r>
              <a:rPr sz="1600" b="1" spc="-130" dirty="0">
                <a:latin typeface="Arial"/>
                <a:cs typeface="Arial"/>
              </a:rPr>
              <a:t>и.</a:t>
            </a:r>
            <a:r>
              <a:rPr sz="1600" b="1" spc="-95" dirty="0">
                <a:latin typeface="Arial"/>
                <a:cs typeface="Arial"/>
              </a:rPr>
              <a:t> </a:t>
            </a:r>
            <a:r>
              <a:rPr sz="1600" spc="-215" dirty="0">
                <a:latin typeface="Microsoft Sans Serif"/>
                <a:cs typeface="Microsoft Sans Serif"/>
              </a:rPr>
              <a:t>И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55" dirty="0">
                <a:latin typeface="Microsoft Sans Serif"/>
                <a:cs typeface="Microsoft Sans Serif"/>
              </a:rPr>
              <a:t>в</a:t>
            </a:r>
            <a:r>
              <a:rPr sz="1600" spc="-65" dirty="0">
                <a:latin typeface="Microsoft Sans Serif"/>
                <a:cs typeface="Microsoft Sans Serif"/>
              </a:rPr>
              <a:t> </a:t>
            </a:r>
            <a:r>
              <a:rPr sz="1600" spc="-190" dirty="0">
                <a:latin typeface="Microsoft Sans Serif"/>
                <a:cs typeface="Microsoft Sans Serif"/>
              </a:rPr>
              <a:t>к</a:t>
            </a:r>
            <a:r>
              <a:rPr sz="1600" spc="-204" dirty="0">
                <a:latin typeface="Microsoft Sans Serif"/>
                <a:cs typeface="Microsoft Sans Serif"/>
              </a:rPr>
              <a:t>а</a:t>
            </a:r>
            <a:r>
              <a:rPr sz="1600" spc="-170" dirty="0">
                <a:latin typeface="Microsoft Sans Serif"/>
                <a:cs typeface="Microsoft Sans Serif"/>
              </a:rPr>
              <a:t>ч</a:t>
            </a:r>
            <a:r>
              <a:rPr sz="1600" spc="-175" dirty="0">
                <a:latin typeface="Microsoft Sans Serif"/>
                <a:cs typeface="Microsoft Sans Serif"/>
              </a:rPr>
              <a:t>е</a:t>
            </a:r>
            <a:r>
              <a:rPr sz="1600" spc="-150" dirty="0">
                <a:latin typeface="Microsoft Sans Serif"/>
                <a:cs typeface="Microsoft Sans Serif"/>
              </a:rPr>
              <a:t>с</a:t>
            </a:r>
            <a:r>
              <a:rPr sz="1600" spc="-155" dirty="0">
                <a:latin typeface="Microsoft Sans Serif"/>
                <a:cs typeface="Microsoft Sans Serif"/>
              </a:rPr>
              <a:t>тве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ts val="1535"/>
              </a:lnSpc>
            </a:pPr>
            <a:r>
              <a:rPr sz="1600" spc="-165" dirty="0">
                <a:latin typeface="Microsoft Sans Serif"/>
                <a:cs typeface="Microsoft Sans Serif"/>
              </a:rPr>
              <a:t>передового</a:t>
            </a:r>
            <a:r>
              <a:rPr sz="1600" spc="-70" dirty="0">
                <a:latin typeface="Microsoft Sans Serif"/>
                <a:cs typeface="Microsoft Sans Serif"/>
              </a:rPr>
              <a:t> </a:t>
            </a:r>
            <a:r>
              <a:rPr sz="1600" spc="-180" dirty="0">
                <a:latin typeface="Microsoft Sans Serif"/>
                <a:cs typeface="Microsoft Sans Serif"/>
              </a:rPr>
              <a:t>плацдарма</a:t>
            </a:r>
            <a:r>
              <a:rPr sz="1600" spc="-120" dirty="0">
                <a:latin typeface="Microsoft Sans Serif"/>
                <a:cs typeface="Microsoft Sans Serif"/>
              </a:rPr>
              <a:t> </a:t>
            </a:r>
            <a:r>
              <a:rPr sz="1600" spc="-160" dirty="0">
                <a:latin typeface="Microsoft Sans Serif"/>
                <a:cs typeface="Microsoft Sans Serif"/>
              </a:rPr>
              <a:t>для</a:t>
            </a:r>
            <a:r>
              <a:rPr sz="1600" spc="-70" dirty="0">
                <a:latin typeface="Microsoft Sans Serif"/>
                <a:cs typeface="Microsoft Sans Serif"/>
              </a:rPr>
              <a:t> </a:t>
            </a:r>
            <a:r>
              <a:rPr sz="1600" spc="-165" dirty="0">
                <a:latin typeface="Microsoft Sans Serif"/>
                <a:cs typeface="Microsoft Sans Serif"/>
              </a:rPr>
              <a:t>такого</a:t>
            </a:r>
            <a:r>
              <a:rPr sz="1600" spc="-85" dirty="0">
                <a:latin typeface="Microsoft Sans Serif"/>
                <a:cs typeface="Microsoft Sans Serif"/>
              </a:rPr>
              <a:t> </a:t>
            </a:r>
            <a:r>
              <a:rPr sz="1600" spc="-165" dirty="0">
                <a:latin typeface="Microsoft Sans Serif"/>
                <a:cs typeface="Microsoft Sans Serif"/>
              </a:rPr>
              <a:t>удара</a:t>
            </a:r>
            <a:r>
              <a:rPr sz="1600" spc="-90" dirty="0">
                <a:latin typeface="Microsoft Sans Serif"/>
                <a:cs typeface="Microsoft Sans Serif"/>
              </a:rPr>
              <a:t> </a:t>
            </a:r>
            <a:r>
              <a:rPr sz="1600" spc="-160" dirty="0">
                <a:latin typeface="Microsoft Sans Serif"/>
                <a:cs typeface="Microsoft Sans Serif"/>
              </a:rPr>
              <a:t>будет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ts val="1730"/>
              </a:lnSpc>
            </a:pPr>
            <a:r>
              <a:rPr sz="1600" spc="-150" dirty="0">
                <a:latin typeface="Microsoft Sans Serif"/>
                <a:cs typeface="Microsoft Sans Serif"/>
              </a:rPr>
              <a:t>с</a:t>
            </a:r>
            <a:r>
              <a:rPr sz="1600" spc="-155" dirty="0">
                <a:latin typeface="Microsoft Sans Serif"/>
                <a:cs typeface="Microsoft Sans Serif"/>
              </a:rPr>
              <a:t>л</a:t>
            </a:r>
            <a:r>
              <a:rPr sz="1600" spc="-150" dirty="0">
                <a:latin typeface="Microsoft Sans Serif"/>
                <a:cs typeface="Microsoft Sans Serif"/>
              </a:rPr>
              <a:t>у</a:t>
            </a:r>
            <a:r>
              <a:rPr sz="1600" spc="-190" dirty="0">
                <a:latin typeface="Microsoft Sans Serif"/>
                <a:cs typeface="Microsoft Sans Serif"/>
              </a:rPr>
              <a:t>жит</a:t>
            </a:r>
            <a:r>
              <a:rPr sz="1600" spc="-165" dirty="0">
                <a:latin typeface="Microsoft Sans Serif"/>
                <a:cs typeface="Microsoft Sans Serif"/>
              </a:rPr>
              <a:t>ь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204" dirty="0">
                <a:latin typeface="Microsoft Sans Serif"/>
                <a:cs typeface="Microsoft Sans Serif"/>
              </a:rPr>
              <a:t>У</a:t>
            </a:r>
            <a:r>
              <a:rPr sz="1600" spc="-190" dirty="0">
                <a:latin typeface="Microsoft Sans Serif"/>
                <a:cs typeface="Microsoft Sans Serif"/>
              </a:rPr>
              <a:t>к</a:t>
            </a:r>
            <a:r>
              <a:rPr sz="1600" spc="-204" dirty="0">
                <a:latin typeface="Microsoft Sans Serif"/>
                <a:cs typeface="Microsoft Sans Serif"/>
              </a:rPr>
              <a:t>р</a:t>
            </a:r>
            <a:r>
              <a:rPr sz="1600" spc="-170" dirty="0">
                <a:latin typeface="Microsoft Sans Serif"/>
                <a:cs typeface="Microsoft Sans Serif"/>
              </a:rPr>
              <a:t>а</a:t>
            </a:r>
            <a:r>
              <a:rPr sz="1600" spc="-165" dirty="0">
                <a:latin typeface="Microsoft Sans Serif"/>
                <a:cs typeface="Microsoft Sans Serif"/>
              </a:rPr>
              <a:t>ина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6166" y="312801"/>
            <a:ext cx="5102860" cy="1049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sz="2400" spc="-55" dirty="0">
                <a:latin typeface="Microsoft Sans Serif"/>
                <a:cs typeface="Microsoft Sans Serif"/>
              </a:rPr>
              <a:t>Из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текста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обращения</a:t>
            </a:r>
            <a:endParaRPr sz="2400">
              <a:latin typeface="Microsoft Sans Serif"/>
              <a:cs typeface="Microsoft Sans Serif"/>
            </a:endParaRPr>
          </a:p>
          <a:p>
            <a:pPr marL="12700" marR="5080">
              <a:lnSpc>
                <a:spcPts val="2590"/>
              </a:lnSpc>
              <a:spcBef>
                <a:spcPts val="180"/>
              </a:spcBef>
            </a:pPr>
            <a:r>
              <a:rPr sz="2400" spc="-25" dirty="0">
                <a:latin typeface="Microsoft Sans Serif"/>
                <a:cs typeface="Microsoft Sans Serif"/>
              </a:rPr>
              <a:t>Президента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Российской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35" dirty="0">
                <a:latin typeface="Microsoft Sans Serif"/>
                <a:cs typeface="Microsoft Sans Serif"/>
              </a:rPr>
              <a:t>Федерации </a:t>
            </a:r>
            <a:r>
              <a:rPr sz="2400" spc="-62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21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февраля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2022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40" dirty="0">
                <a:latin typeface="Microsoft Sans Serif"/>
                <a:cs typeface="Microsoft Sans Serif"/>
              </a:rPr>
              <a:t>года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3490" y="1699386"/>
            <a:ext cx="3982720" cy="46545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>
              <a:lnSpc>
                <a:spcPts val="1550"/>
              </a:lnSpc>
              <a:spcBef>
                <a:spcPts val="455"/>
              </a:spcBef>
            </a:pPr>
            <a:r>
              <a:rPr sz="1600" spc="-165" dirty="0">
                <a:latin typeface="Microsoft Sans Serif"/>
                <a:cs typeface="Microsoft Sans Serif"/>
              </a:rPr>
              <a:t>Вступление</a:t>
            </a:r>
            <a:r>
              <a:rPr sz="1600" spc="-75" dirty="0">
                <a:latin typeface="Microsoft Sans Serif"/>
                <a:cs typeface="Microsoft Sans Serif"/>
              </a:rPr>
              <a:t> </a:t>
            </a:r>
            <a:r>
              <a:rPr sz="1600" spc="-180" dirty="0">
                <a:latin typeface="Microsoft Sans Serif"/>
                <a:cs typeface="Microsoft Sans Serif"/>
              </a:rPr>
              <a:t>Украины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55" dirty="0">
                <a:latin typeface="Microsoft Sans Serif"/>
                <a:cs typeface="Microsoft Sans Serif"/>
              </a:rPr>
              <a:t>в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spc="-204" dirty="0">
                <a:latin typeface="Microsoft Sans Serif"/>
                <a:cs typeface="Microsoft Sans Serif"/>
              </a:rPr>
              <a:t>НАТО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254" dirty="0">
                <a:latin typeface="Microsoft Sans Serif"/>
                <a:cs typeface="Microsoft Sans Serif"/>
              </a:rPr>
              <a:t>–</a:t>
            </a:r>
            <a:r>
              <a:rPr sz="1600" spc="-65" dirty="0">
                <a:latin typeface="Microsoft Sans Serif"/>
                <a:cs typeface="Microsoft Sans Serif"/>
              </a:rPr>
              <a:t> </a:t>
            </a:r>
            <a:r>
              <a:rPr sz="1600" spc="-145" dirty="0">
                <a:latin typeface="Microsoft Sans Serif"/>
                <a:cs typeface="Microsoft Sans Serif"/>
              </a:rPr>
              <a:t>это</a:t>
            </a:r>
            <a:r>
              <a:rPr sz="1600" spc="-70" dirty="0">
                <a:latin typeface="Microsoft Sans Serif"/>
                <a:cs typeface="Microsoft Sans Serif"/>
              </a:rPr>
              <a:t> </a:t>
            </a:r>
            <a:r>
              <a:rPr sz="1600" b="1" spc="-180" dirty="0">
                <a:latin typeface="Arial"/>
                <a:cs typeface="Arial"/>
              </a:rPr>
              <a:t>прямая</a:t>
            </a:r>
            <a:r>
              <a:rPr sz="1600" b="1" spc="-95" dirty="0">
                <a:latin typeface="Arial"/>
                <a:cs typeface="Arial"/>
              </a:rPr>
              <a:t> </a:t>
            </a:r>
            <a:r>
              <a:rPr sz="1600" b="1" spc="-165" dirty="0">
                <a:latin typeface="Arial"/>
                <a:cs typeface="Arial"/>
              </a:rPr>
              <a:t>угроза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185" dirty="0">
                <a:latin typeface="Arial"/>
                <a:cs typeface="Arial"/>
              </a:rPr>
              <a:t>б</a:t>
            </a:r>
            <a:r>
              <a:rPr sz="1600" b="1" spc="-160" dirty="0">
                <a:latin typeface="Arial"/>
                <a:cs typeface="Arial"/>
              </a:rPr>
              <a:t>ез</a:t>
            </a:r>
            <a:r>
              <a:rPr sz="1600" b="1" spc="-180" dirty="0">
                <a:latin typeface="Arial"/>
                <a:cs typeface="Arial"/>
              </a:rPr>
              <a:t>о</a:t>
            </a:r>
            <a:r>
              <a:rPr sz="1600" b="1" spc="-185" dirty="0">
                <a:latin typeface="Arial"/>
                <a:cs typeface="Arial"/>
              </a:rPr>
              <a:t>п</a:t>
            </a:r>
            <a:r>
              <a:rPr sz="1600" b="1" spc="-165" dirty="0">
                <a:latin typeface="Arial"/>
                <a:cs typeface="Arial"/>
              </a:rPr>
              <a:t>а</a:t>
            </a:r>
            <a:r>
              <a:rPr sz="1600" b="1" spc="-170" dirty="0">
                <a:latin typeface="Arial"/>
                <a:cs typeface="Arial"/>
              </a:rPr>
              <a:t>с</a:t>
            </a:r>
            <a:r>
              <a:rPr sz="1600" b="1" spc="-180" dirty="0">
                <a:latin typeface="Arial"/>
                <a:cs typeface="Arial"/>
              </a:rPr>
              <a:t>но</a:t>
            </a:r>
            <a:r>
              <a:rPr sz="1600" b="1" spc="-160" dirty="0">
                <a:latin typeface="Arial"/>
                <a:cs typeface="Arial"/>
              </a:rPr>
              <a:t>с</a:t>
            </a:r>
            <a:r>
              <a:rPr sz="1600" b="1" spc="-155" dirty="0">
                <a:latin typeface="Arial"/>
                <a:cs typeface="Arial"/>
              </a:rPr>
              <a:t>т</a:t>
            </a:r>
            <a:r>
              <a:rPr sz="1600" b="1" spc="-180" dirty="0">
                <a:latin typeface="Arial"/>
                <a:cs typeface="Arial"/>
              </a:rPr>
              <a:t>и</a:t>
            </a:r>
            <a:r>
              <a:rPr sz="1600" b="1" spc="-125" dirty="0">
                <a:latin typeface="Arial"/>
                <a:cs typeface="Arial"/>
              </a:rPr>
              <a:t> </a:t>
            </a:r>
            <a:r>
              <a:rPr sz="1600" b="1" spc="-195" dirty="0">
                <a:latin typeface="Arial"/>
                <a:cs typeface="Arial"/>
              </a:rPr>
              <a:t>Р</a:t>
            </a:r>
            <a:r>
              <a:rPr sz="1600" b="1" spc="-175" dirty="0">
                <a:latin typeface="Arial"/>
                <a:cs typeface="Arial"/>
              </a:rPr>
              <a:t>о</a:t>
            </a:r>
            <a:r>
              <a:rPr sz="1600" b="1" spc="-170" dirty="0">
                <a:latin typeface="Arial"/>
                <a:cs typeface="Arial"/>
              </a:rPr>
              <a:t>с</a:t>
            </a:r>
            <a:r>
              <a:rPr sz="1600" b="1" spc="-160" dirty="0">
                <a:latin typeface="Arial"/>
                <a:cs typeface="Arial"/>
              </a:rPr>
              <a:t>с</a:t>
            </a:r>
            <a:r>
              <a:rPr sz="1600" b="1" spc="-180" dirty="0">
                <a:latin typeface="Arial"/>
                <a:cs typeface="Arial"/>
              </a:rPr>
              <a:t>ии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53490" y="2417191"/>
            <a:ext cx="4923155" cy="1049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730"/>
              </a:lnSpc>
              <a:spcBef>
                <a:spcPts val="95"/>
              </a:spcBef>
            </a:pPr>
            <a:r>
              <a:rPr sz="1600" spc="-195" dirty="0">
                <a:latin typeface="Microsoft Sans Serif"/>
                <a:cs typeface="Microsoft Sans Serif"/>
              </a:rPr>
              <a:t>В</a:t>
            </a:r>
            <a:r>
              <a:rPr sz="1600" spc="-70" dirty="0">
                <a:latin typeface="Microsoft Sans Serif"/>
                <a:cs typeface="Microsoft Sans Serif"/>
              </a:rPr>
              <a:t> </a:t>
            </a:r>
            <a:r>
              <a:rPr sz="1600" spc="-165" dirty="0">
                <a:latin typeface="Microsoft Sans Serif"/>
                <a:cs typeface="Microsoft Sans Serif"/>
              </a:rPr>
              <a:t>1990</a:t>
            </a:r>
            <a:r>
              <a:rPr sz="1600" spc="-80" dirty="0">
                <a:latin typeface="Microsoft Sans Serif"/>
                <a:cs typeface="Microsoft Sans Serif"/>
              </a:rPr>
              <a:t> </a:t>
            </a:r>
            <a:r>
              <a:rPr sz="1600" spc="-140" dirty="0">
                <a:latin typeface="Microsoft Sans Serif"/>
                <a:cs typeface="Microsoft Sans Serif"/>
              </a:rPr>
              <a:t>году,</a:t>
            </a:r>
            <a:r>
              <a:rPr sz="1600" spc="-85" dirty="0">
                <a:latin typeface="Microsoft Sans Serif"/>
                <a:cs typeface="Microsoft Sans Serif"/>
              </a:rPr>
              <a:t> </a:t>
            </a:r>
            <a:r>
              <a:rPr sz="1600" spc="-175" dirty="0">
                <a:latin typeface="Microsoft Sans Serif"/>
                <a:cs typeface="Microsoft Sans Serif"/>
              </a:rPr>
              <a:t>когда</a:t>
            </a:r>
            <a:r>
              <a:rPr sz="1600" spc="-85" dirty="0">
                <a:latin typeface="Microsoft Sans Serif"/>
                <a:cs typeface="Microsoft Sans Serif"/>
              </a:rPr>
              <a:t> </a:t>
            </a:r>
            <a:r>
              <a:rPr sz="1600" spc="-170" dirty="0">
                <a:latin typeface="Microsoft Sans Serif"/>
                <a:cs typeface="Microsoft Sans Serif"/>
              </a:rPr>
              <a:t>обсуждался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65" dirty="0">
                <a:latin typeface="Microsoft Sans Serif"/>
                <a:cs typeface="Microsoft Sans Serif"/>
              </a:rPr>
              <a:t>вопрос</a:t>
            </a:r>
            <a:r>
              <a:rPr sz="1600" spc="-65" dirty="0">
                <a:latin typeface="Microsoft Sans Serif"/>
                <a:cs typeface="Microsoft Sans Serif"/>
              </a:rPr>
              <a:t> </a:t>
            </a:r>
            <a:r>
              <a:rPr sz="1600" spc="-170" dirty="0">
                <a:latin typeface="Microsoft Sans Serif"/>
                <a:cs typeface="Microsoft Sans Serif"/>
              </a:rPr>
              <a:t>об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spc="-175" dirty="0">
                <a:latin typeface="Microsoft Sans Serif"/>
                <a:cs typeface="Microsoft Sans Serif"/>
              </a:rPr>
              <a:t>объединении</a:t>
            </a:r>
            <a:endParaRPr sz="1600">
              <a:latin typeface="Microsoft Sans Serif"/>
              <a:cs typeface="Microsoft Sans Serif"/>
            </a:endParaRPr>
          </a:p>
          <a:p>
            <a:pPr marL="12700" marR="5080">
              <a:lnSpc>
                <a:spcPts val="1540"/>
              </a:lnSpc>
              <a:spcBef>
                <a:spcPts val="175"/>
              </a:spcBef>
            </a:pPr>
            <a:r>
              <a:rPr sz="1600" spc="-170" dirty="0">
                <a:latin typeface="Microsoft Sans Serif"/>
                <a:cs typeface="Microsoft Sans Serif"/>
              </a:rPr>
              <a:t>Германии, советскому</a:t>
            </a:r>
            <a:r>
              <a:rPr sz="1600" spc="-165" dirty="0">
                <a:latin typeface="Microsoft Sans Serif"/>
                <a:cs typeface="Microsoft Sans Serif"/>
              </a:rPr>
              <a:t> руководству </a:t>
            </a:r>
            <a:r>
              <a:rPr sz="1600" spc="-155" dirty="0">
                <a:latin typeface="Microsoft Sans Serif"/>
                <a:cs typeface="Microsoft Sans Serif"/>
              </a:rPr>
              <a:t>со</a:t>
            </a:r>
            <a:r>
              <a:rPr sz="1600" spc="-150" dirty="0">
                <a:latin typeface="Microsoft Sans Serif"/>
                <a:cs typeface="Microsoft Sans Serif"/>
              </a:rPr>
              <a:t> </a:t>
            </a:r>
            <a:r>
              <a:rPr sz="1600" spc="-160" dirty="0">
                <a:latin typeface="Microsoft Sans Serif"/>
                <a:cs typeface="Microsoft Sans Serif"/>
              </a:rPr>
              <a:t>стороны </a:t>
            </a:r>
            <a:r>
              <a:rPr sz="1600" spc="-204" dirty="0">
                <a:latin typeface="Microsoft Sans Serif"/>
                <a:cs typeface="Microsoft Sans Serif"/>
              </a:rPr>
              <a:t>США</a:t>
            </a:r>
            <a:r>
              <a:rPr sz="1600" spc="-200" dirty="0">
                <a:latin typeface="Microsoft Sans Serif"/>
                <a:cs typeface="Microsoft Sans Serif"/>
              </a:rPr>
              <a:t> </a:t>
            </a:r>
            <a:r>
              <a:rPr sz="1600" spc="-170" dirty="0">
                <a:latin typeface="Microsoft Sans Serif"/>
                <a:cs typeface="Microsoft Sans Serif"/>
              </a:rPr>
              <a:t>было </a:t>
            </a:r>
            <a:r>
              <a:rPr sz="1600" spc="-165" dirty="0">
                <a:latin typeface="Microsoft Sans Serif"/>
                <a:cs typeface="Microsoft Sans Serif"/>
              </a:rPr>
              <a:t> </a:t>
            </a:r>
            <a:r>
              <a:rPr sz="1600" spc="-170" dirty="0">
                <a:latin typeface="Microsoft Sans Serif"/>
                <a:cs typeface="Microsoft Sans Serif"/>
              </a:rPr>
              <a:t>обещано,</a:t>
            </a:r>
            <a:r>
              <a:rPr sz="1600" spc="-165" dirty="0">
                <a:latin typeface="Microsoft Sans Serif"/>
                <a:cs typeface="Microsoft Sans Serif"/>
              </a:rPr>
              <a:t> </a:t>
            </a:r>
            <a:r>
              <a:rPr sz="1600" spc="-160" dirty="0">
                <a:latin typeface="Microsoft Sans Serif"/>
                <a:cs typeface="Microsoft Sans Serif"/>
              </a:rPr>
              <a:t>что</a:t>
            </a:r>
            <a:r>
              <a:rPr sz="1600" spc="105" dirty="0">
                <a:latin typeface="Microsoft Sans Serif"/>
                <a:cs typeface="Microsoft Sans Serif"/>
              </a:rPr>
              <a:t> </a:t>
            </a:r>
            <a:r>
              <a:rPr sz="1600" spc="-165" dirty="0">
                <a:latin typeface="Microsoft Sans Serif"/>
                <a:cs typeface="Microsoft Sans Serif"/>
              </a:rPr>
              <a:t>не</a:t>
            </a:r>
            <a:r>
              <a:rPr sz="1600" spc="95" dirty="0">
                <a:latin typeface="Microsoft Sans Serif"/>
                <a:cs typeface="Microsoft Sans Serif"/>
              </a:rPr>
              <a:t> </a:t>
            </a:r>
            <a:r>
              <a:rPr sz="1600" spc="-170" dirty="0">
                <a:latin typeface="Microsoft Sans Serif"/>
                <a:cs typeface="Microsoft Sans Serif"/>
              </a:rPr>
              <a:t>произойдёт</a:t>
            </a:r>
            <a:r>
              <a:rPr sz="1600" spc="85" dirty="0">
                <a:latin typeface="Microsoft Sans Serif"/>
                <a:cs typeface="Microsoft Sans Serif"/>
              </a:rPr>
              <a:t> </a:t>
            </a:r>
            <a:r>
              <a:rPr sz="1600" spc="-165" dirty="0">
                <a:latin typeface="Microsoft Sans Serif"/>
                <a:cs typeface="Microsoft Sans Serif"/>
              </a:rPr>
              <a:t>распространения</a:t>
            </a:r>
            <a:r>
              <a:rPr sz="1600" spc="95" dirty="0">
                <a:latin typeface="Microsoft Sans Serif"/>
                <a:cs typeface="Microsoft Sans Serif"/>
              </a:rPr>
              <a:t> </a:t>
            </a:r>
            <a:r>
              <a:rPr sz="1600" spc="-180" dirty="0">
                <a:latin typeface="Microsoft Sans Serif"/>
                <a:cs typeface="Microsoft Sans Serif"/>
              </a:rPr>
              <a:t>юрисдикции </a:t>
            </a:r>
            <a:r>
              <a:rPr sz="1600" spc="-175" dirty="0">
                <a:latin typeface="Microsoft Sans Serif"/>
                <a:cs typeface="Microsoft Sans Serif"/>
              </a:rPr>
              <a:t> </a:t>
            </a:r>
            <a:r>
              <a:rPr sz="1600" spc="-165" dirty="0">
                <a:latin typeface="Microsoft Sans Serif"/>
                <a:cs typeface="Microsoft Sans Serif"/>
              </a:rPr>
              <a:t>или военного </a:t>
            </a:r>
            <a:r>
              <a:rPr sz="1600" spc="-160" dirty="0">
                <a:latin typeface="Microsoft Sans Serif"/>
                <a:cs typeface="Microsoft Sans Serif"/>
              </a:rPr>
              <a:t>присутствия</a:t>
            </a:r>
            <a:r>
              <a:rPr sz="1600" spc="-155" dirty="0">
                <a:latin typeface="Microsoft Sans Serif"/>
                <a:cs typeface="Microsoft Sans Serif"/>
              </a:rPr>
              <a:t> </a:t>
            </a:r>
            <a:r>
              <a:rPr sz="1600" spc="-204" dirty="0">
                <a:latin typeface="Microsoft Sans Serif"/>
                <a:cs typeface="Microsoft Sans Serif"/>
              </a:rPr>
              <a:t>НАТО</a:t>
            </a:r>
            <a:r>
              <a:rPr sz="1600" spc="-200" dirty="0">
                <a:latin typeface="Microsoft Sans Serif"/>
                <a:cs typeface="Microsoft Sans Serif"/>
              </a:rPr>
              <a:t> </a:t>
            </a:r>
            <a:r>
              <a:rPr sz="1600" spc="-175" dirty="0">
                <a:latin typeface="Microsoft Sans Serif"/>
                <a:cs typeface="Microsoft Sans Serif"/>
              </a:rPr>
              <a:t>ни</a:t>
            </a:r>
            <a:r>
              <a:rPr sz="1600" spc="-170" dirty="0">
                <a:latin typeface="Microsoft Sans Serif"/>
                <a:cs typeface="Microsoft Sans Serif"/>
              </a:rPr>
              <a:t> на</a:t>
            </a:r>
            <a:r>
              <a:rPr sz="1600" spc="-165" dirty="0">
                <a:latin typeface="Microsoft Sans Serif"/>
                <a:cs typeface="Microsoft Sans Serif"/>
              </a:rPr>
              <a:t> </a:t>
            </a:r>
            <a:r>
              <a:rPr sz="1600" spc="-170" dirty="0">
                <a:latin typeface="Microsoft Sans Serif"/>
                <a:cs typeface="Microsoft Sans Serif"/>
              </a:rPr>
              <a:t>один </a:t>
            </a:r>
            <a:r>
              <a:rPr sz="1600" spc="-200" dirty="0">
                <a:latin typeface="Microsoft Sans Serif"/>
                <a:cs typeface="Microsoft Sans Serif"/>
              </a:rPr>
              <a:t>дюйм</a:t>
            </a:r>
            <a:r>
              <a:rPr sz="1600" spc="-195" dirty="0">
                <a:latin typeface="Microsoft Sans Serif"/>
                <a:cs typeface="Microsoft Sans Serif"/>
              </a:rPr>
              <a:t> </a:t>
            </a:r>
            <a:r>
              <a:rPr sz="1600" spc="-155" dirty="0">
                <a:latin typeface="Microsoft Sans Serif"/>
                <a:cs typeface="Microsoft Sans Serif"/>
              </a:rPr>
              <a:t>в </a:t>
            </a:r>
            <a:r>
              <a:rPr sz="1600" spc="-170" dirty="0">
                <a:latin typeface="Microsoft Sans Serif"/>
                <a:cs typeface="Microsoft Sans Serif"/>
              </a:rPr>
              <a:t>восточном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65" dirty="0">
                <a:latin typeface="Microsoft Sans Serif"/>
                <a:cs typeface="Microsoft Sans Serif"/>
              </a:rPr>
              <a:t>направлении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53490" y="3725367"/>
            <a:ext cx="4692015" cy="854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730"/>
              </a:lnSpc>
              <a:spcBef>
                <a:spcPts val="95"/>
              </a:spcBef>
            </a:pPr>
            <a:r>
              <a:rPr sz="1600" b="1" spc="-175" dirty="0">
                <a:latin typeface="Arial"/>
                <a:cs typeface="Arial"/>
              </a:rPr>
              <a:t>Россия</a:t>
            </a:r>
            <a:r>
              <a:rPr sz="1600" b="1" spc="-110" dirty="0">
                <a:latin typeface="Arial"/>
                <a:cs typeface="Arial"/>
              </a:rPr>
              <a:t> </a:t>
            </a:r>
            <a:r>
              <a:rPr sz="1600" b="1" spc="-170" dirty="0">
                <a:latin typeface="Arial"/>
                <a:cs typeface="Arial"/>
              </a:rPr>
              <a:t>все</a:t>
            </a:r>
            <a:r>
              <a:rPr sz="1600" b="1" spc="-80" dirty="0">
                <a:latin typeface="Arial"/>
                <a:cs typeface="Arial"/>
              </a:rPr>
              <a:t> </a:t>
            </a:r>
            <a:r>
              <a:rPr sz="1600" b="1" spc="-180" dirty="0">
                <a:latin typeface="Arial"/>
                <a:cs typeface="Arial"/>
              </a:rPr>
              <a:t>свои</a:t>
            </a:r>
            <a:r>
              <a:rPr sz="1600" b="1" spc="-90" dirty="0">
                <a:latin typeface="Arial"/>
                <a:cs typeface="Arial"/>
              </a:rPr>
              <a:t> </a:t>
            </a:r>
            <a:r>
              <a:rPr sz="1600" b="1" spc="-170" dirty="0">
                <a:latin typeface="Arial"/>
                <a:cs typeface="Arial"/>
              </a:rPr>
              <a:t>обязательства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b="1" spc="-175" dirty="0">
                <a:latin typeface="Arial"/>
                <a:cs typeface="Arial"/>
              </a:rPr>
              <a:t>выполнила</a:t>
            </a:r>
            <a:r>
              <a:rPr sz="1600" spc="-175" dirty="0">
                <a:latin typeface="Microsoft Sans Serif"/>
                <a:cs typeface="Microsoft Sans Serif"/>
              </a:rPr>
              <a:t>,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spc="-155" dirty="0">
                <a:latin typeface="Microsoft Sans Serif"/>
                <a:cs typeface="Microsoft Sans Serif"/>
              </a:rPr>
              <a:t>в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spc="-185" dirty="0">
                <a:latin typeface="Microsoft Sans Serif"/>
                <a:cs typeface="Microsoft Sans Serif"/>
              </a:rPr>
              <a:t>том</a:t>
            </a:r>
            <a:r>
              <a:rPr sz="1600" spc="-65" dirty="0">
                <a:latin typeface="Microsoft Sans Serif"/>
                <a:cs typeface="Microsoft Sans Serif"/>
              </a:rPr>
              <a:t> </a:t>
            </a:r>
            <a:r>
              <a:rPr sz="1600" spc="-160" dirty="0">
                <a:latin typeface="Microsoft Sans Serif"/>
                <a:cs typeface="Microsoft Sans Serif"/>
              </a:rPr>
              <a:t>числе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ts val="1535"/>
              </a:lnSpc>
            </a:pPr>
            <a:r>
              <a:rPr sz="1600" spc="-160" dirty="0">
                <a:latin typeface="Microsoft Sans Serif"/>
                <a:cs typeface="Microsoft Sans Serif"/>
              </a:rPr>
              <a:t>вывела</a:t>
            </a:r>
            <a:r>
              <a:rPr sz="1600" spc="-90" dirty="0">
                <a:latin typeface="Microsoft Sans Serif"/>
                <a:cs typeface="Microsoft Sans Serif"/>
              </a:rPr>
              <a:t> </a:t>
            </a:r>
            <a:r>
              <a:rPr sz="1600" spc="-170" dirty="0">
                <a:latin typeface="Microsoft Sans Serif"/>
                <a:cs typeface="Microsoft Sans Serif"/>
              </a:rPr>
              <a:t>войска</a:t>
            </a:r>
            <a:r>
              <a:rPr sz="1600" spc="-70" dirty="0">
                <a:latin typeface="Microsoft Sans Serif"/>
                <a:cs typeface="Microsoft Sans Serif"/>
              </a:rPr>
              <a:t> </a:t>
            </a:r>
            <a:r>
              <a:rPr sz="1600" spc="-185" dirty="0">
                <a:latin typeface="Microsoft Sans Serif"/>
                <a:cs typeface="Microsoft Sans Serif"/>
              </a:rPr>
              <a:t>из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spc="-170" dirty="0">
                <a:latin typeface="Microsoft Sans Serif"/>
                <a:cs typeface="Microsoft Sans Serif"/>
              </a:rPr>
              <a:t>Германии,</a:t>
            </a:r>
            <a:r>
              <a:rPr sz="1600" spc="-65" dirty="0">
                <a:latin typeface="Microsoft Sans Serif"/>
                <a:cs typeface="Microsoft Sans Serif"/>
              </a:rPr>
              <a:t> </a:t>
            </a:r>
            <a:r>
              <a:rPr sz="1600" spc="-185" dirty="0">
                <a:latin typeface="Microsoft Sans Serif"/>
                <a:cs typeface="Microsoft Sans Serif"/>
              </a:rPr>
              <a:t>из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55" dirty="0">
                <a:latin typeface="Microsoft Sans Serif"/>
                <a:cs typeface="Microsoft Sans Serif"/>
              </a:rPr>
              <a:t>государств</a:t>
            </a:r>
            <a:r>
              <a:rPr sz="1600" spc="-80" dirty="0">
                <a:latin typeface="Microsoft Sans Serif"/>
                <a:cs typeface="Microsoft Sans Serif"/>
              </a:rPr>
              <a:t> </a:t>
            </a:r>
            <a:r>
              <a:rPr sz="1600" spc="-170" dirty="0">
                <a:latin typeface="Microsoft Sans Serif"/>
                <a:cs typeface="Microsoft Sans Serif"/>
              </a:rPr>
              <a:t>Центральной</a:t>
            </a:r>
            <a:endParaRPr sz="1600">
              <a:latin typeface="Microsoft Sans Serif"/>
              <a:cs typeface="Microsoft Sans Serif"/>
            </a:endParaRPr>
          </a:p>
          <a:p>
            <a:pPr marL="12700" marR="88265">
              <a:lnSpc>
                <a:spcPts val="1540"/>
              </a:lnSpc>
              <a:spcBef>
                <a:spcPts val="180"/>
              </a:spcBef>
            </a:pPr>
            <a:r>
              <a:rPr sz="1600" spc="-165" dirty="0">
                <a:latin typeface="Microsoft Sans Serif"/>
                <a:cs typeface="Microsoft Sans Serif"/>
              </a:rPr>
              <a:t>и</a:t>
            </a:r>
            <a:r>
              <a:rPr sz="1600" spc="-65" dirty="0">
                <a:latin typeface="Microsoft Sans Serif"/>
                <a:cs typeface="Microsoft Sans Serif"/>
              </a:rPr>
              <a:t> </a:t>
            </a:r>
            <a:r>
              <a:rPr sz="1600" spc="-195" dirty="0">
                <a:latin typeface="Microsoft Sans Serif"/>
                <a:cs typeface="Microsoft Sans Serif"/>
              </a:rPr>
              <a:t>В</a:t>
            </a:r>
            <a:r>
              <a:rPr sz="1600" spc="-160" dirty="0">
                <a:latin typeface="Microsoft Sans Serif"/>
                <a:cs typeface="Microsoft Sans Serif"/>
              </a:rPr>
              <a:t>о</a:t>
            </a:r>
            <a:r>
              <a:rPr sz="1600" spc="-150" dirty="0">
                <a:latin typeface="Microsoft Sans Serif"/>
                <a:cs typeface="Microsoft Sans Serif"/>
              </a:rPr>
              <a:t>с</a:t>
            </a:r>
            <a:r>
              <a:rPr sz="1600" spc="-140" dirty="0">
                <a:latin typeface="Microsoft Sans Serif"/>
                <a:cs typeface="Microsoft Sans Serif"/>
              </a:rPr>
              <a:t>т</a:t>
            </a:r>
            <a:r>
              <a:rPr sz="1600" spc="-165" dirty="0">
                <a:latin typeface="Microsoft Sans Serif"/>
                <a:cs typeface="Microsoft Sans Serif"/>
              </a:rPr>
              <a:t>о</a:t>
            </a:r>
            <a:r>
              <a:rPr sz="1600" spc="-175" dirty="0">
                <a:latin typeface="Microsoft Sans Serif"/>
                <a:cs typeface="Microsoft Sans Serif"/>
              </a:rPr>
              <a:t>чно</a:t>
            </a:r>
            <a:r>
              <a:rPr sz="1600" spc="-170" dirty="0">
                <a:latin typeface="Microsoft Sans Serif"/>
                <a:cs typeface="Microsoft Sans Serif"/>
              </a:rPr>
              <a:t>й</a:t>
            </a:r>
            <a:r>
              <a:rPr sz="1600" spc="-85" dirty="0">
                <a:latin typeface="Microsoft Sans Serif"/>
                <a:cs typeface="Microsoft Sans Serif"/>
              </a:rPr>
              <a:t> </a:t>
            </a:r>
            <a:r>
              <a:rPr sz="1600" spc="-175" dirty="0">
                <a:latin typeface="Microsoft Sans Serif"/>
                <a:cs typeface="Microsoft Sans Serif"/>
              </a:rPr>
              <a:t>Ев</a:t>
            </a:r>
            <a:r>
              <a:rPr sz="1600" spc="-160" dirty="0">
                <a:latin typeface="Microsoft Sans Serif"/>
                <a:cs typeface="Microsoft Sans Serif"/>
              </a:rPr>
              <a:t>р</a:t>
            </a:r>
            <a:r>
              <a:rPr sz="1600" spc="-180" dirty="0">
                <a:latin typeface="Microsoft Sans Serif"/>
                <a:cs typeface="Microsoft Sans Serif"/>
              </a:rPr>
              <a:t>опы</a:t>
            </a:r>
            <a:r>
              <a:rPr sz="1600" spc="-80" dirty="0">
                <a:latin typeface="Microsoft Sans Serif"/>
                <a:cs typeface="Microsoft Sans Serif"/>
              </a:rPr>
              <a:t>,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65" dirty="0">
                <a:latin typeface="Microsoft Sans Serif"/>
                <a:cs typeface="Microsoft Sans Serif"/>
              </a:rPr>
              <a:t>и</a:t>
            </a:r>
            <a:r>
              <a:rPr sz="1600" spc="-55" dirty="0">
                <a:latin typeface="Microsoft Sans Serif"/>
                <a:cs typeface="Microsoft Sans Serif"/>
              </a:rPr>
              <a:t> </a:t>
            </a:r>
            <a:r>
              <a:rPr sz="1600" spc="-140" dirty="0">
                <a:latin typeface="Microsoft Sans Serif"/>
                <a:cs typeface="Microsoft Sans Serif"/>
              </a:rPr>
              <a:t>т</a:t>
            </a:r>
            <a:r>
              <a:rPr sz="1600" spc="-165" dirty="0">
                <a:latin typeface="Microsoft Sans Serif"/>
                <a:cs typeface="Microsoft Sans Serif"/>
              </a:rPr>
              <a:t>е</a:t>
            </a:r>
            <a:r>
              <a:rPr sz="1600" spc="-245" dirty="0">
                <a:latin typeface="Microsoft Sans Serif"/>
                <a:cs typeface="Microsoft Sans Serif"/>
              </a:rPr>
              <a:t>м</a:t>
            </a:r>
            <a:r>
              <a:rPr sz="1600" spc="-65" dirty="0">
                <a:latin typeface="Microsoft Sans Serif"/>
                <a:cs typeface="Microsoft Sans Serif"/>
              </a:rPr>
              <a:t> </a:t>
            </a:r>
            <a:r>
              <a:rPr sz="1600" spc="-155" dirty="0">
                <a:latin typeface="Microsoft Sans Serif"/>
                <a:cs typeface="Microsoft Sans Serif"/>
              </a:rPr>
              <a:t>с</a:t>
            </a:r>
            <a:r>
              <a:rPr sz="1600" spc="-165" dirty="0">
                <a:latin typeface="Microsoft Sans Serif"/>
                <a:cs typeface="Microsoft Sans Serif"/>
              </a:rPr>
              <a:t>а</a:t>
            </a:r>
            <a:r>
              <a:rPr sz="1600" spc="-220" dirty="0">
                <a:latin typeface="Microsoft Sans Serif"/>
                <a:cs typeface="Microsoft Sans Serif"/>
              </a:rPr>
              <a:t>мым</a:t>
            </a:r>
            <a:r>
              <a:rPr sz="1600" spc="-70" dirty="0">
                <a:latin typeface="Microsoft Sans Serif"/>
                <a:cs typeface="Microsoft Sans Serif"/>
              </a:rPr>
              <a:t> </a:t>
            </a:r>
            <a:r>
              <a:rPr sz="1600" spc="-165" dirty="0">
                <a:latin typeface="Microsoft Sans Serif"/>
                <a:cs typeface="Microsoft Sans Serif"/>
              </a:rPr>
              <a:t>вне</a:t>
            </a:r>
            <a:r>
              <a:rPr sz="1600" spc="-145" dirty="0">
                <a:latin typeface="Microsoft Sans Serif"/>
                <a:cs typeface="Microsoft Sans Serif"/>
              </a:rPr>
              <a:t>с</a:t>
            </a:r>
            <a:r>
              <a:rPr sz="1600" spc="-155" dirty="0">
                <a:latin typeface="Microsoft Sans Serif"/>
                <a:cs typeface="Microsoft Sans Serif"/>
              </a:rPr>
              <a:t>л</a:t>
            </a:r>
            <a:r>
              <a:rPr sz="1600" spc="-165" dirty="0">
                <a:latin typeface="Microsoft Sans Serif"/>
                <a:cs typeface="Microsoft Sans Serif"/>
              </a:rPr>
              <a:t>а</a:t>
            </a:r>
            <a:r>
              <a:rPr sz="1600" spc="-75" dirty="0">
                <a:latin typeface="Microsoft Sans Serif"/>
                <a:cs typeface="Microsoft Sans Serif"/>
              </a:rPr>
              <a:t> </a:t>
            </a:r>
            <a:r>
              <a:rPr sz="1600" spc="-185" dirty="0">
                <a:latin typeface="Microsoft Sans Serif"/>
                <a:cs typeface="Microsoft Sans Serif"/>
              </a:rPr>
              <a:t>о</a:t>
            </a:r>
            <a:r>
              <a:rPr sz="1600" spc="-125" dirty="0">
                <a:latin typeface="Microsoft Sans Serif"/>
                <a:cs typeface="Microsoft Sans Serif"/>
              </a:rPr>
              <a:t>г</a:t>
            </a:r>
            <a:r>
              <a:rPr sz="1600" spc="-170" dirty="0">
                <a:latin typeface="Microsoft Sans Serif"/>
                <a:cs typeface="Microsoft Sans Serif"/>
              </a:rPr>
              <a:t>р</a:t>
            </a:r>
            <a:r>
              <a:rPr sz="1600" spc="-160" dirty="0">
                <a:latin typeface="Microsoft Sans Serif"/>
                <a:cs typeface="Microsoft Sans Serif"/>
              </a:rPr>
              <a:t>о</a:t>
            </a:r>
            <a:r>
              <a:rPr sz="1600" spc="-190" dirty="0">
                <a:latin typeface="Microsoft Sans Serif"/>
                <a:cs typeface="Microsoft Sans Serif"/>
              </a:rPr>
              <a:t>мный</a:t>
            </a:r>
            <a:r>
              <a:rPr sz="1600" spc="-80" dirty="0">
                <a:latin typeface="Microsoft Sans Serif"/>
                <a:cs typeface="Microsoft Sans Serif"/>
              </a:rPr>
              <a:t> </a:t>
            </a:r>
            <a:r>
              <a:rPr sz="1600" spc="-175" dirty="0">
                <a:latin typeface="Microsoft Sans Serif"/>
                <a:cs typeface="Microsoft Sans Serif"/>
              </a:rPr>
              <a:t>вк</a:t>
            </a:r>
            <a:r>
              <a:rPr sz="1600" spc="-185" dirty="0">
                <a:latin typeface="Microsoft Sans Serif"/>
                <a:cs typeface="Microsoft Sans Serif"/>
              </a:rPr>
              <a:t>л</a:t>
            </a:r>
            <a:r>
              <a:rPr sz="1600" spc="-130" dirty="0">
                <a:latin typeface="Microsoft Sans Serif"/>
                <a:cs typeface="Microsoft Sans Serif"/>
              </a:rPr>
              <a:t>ад  </a:t>
            </a:r>
            <a:r>
              <a:rPr sz="1600" spc="-155" dirty="0">
                <a:latin typeface="Microsoft Sans Serif"/>
                <a:cs typeface="Microsoft Sans Serif"/>
              </a:rPr>
              <a:t>в</a:t>
            </a:r>
            <a:r>
              <a:rPr sz="1600" spc="-65" dirty="0">
                <a:latin typeface="Microsoft Sans Serif"/>
                <a:cs typeface="Microsoft Sans Serif"/>
              </a:rPr>
              <a:t> </a:t>
            </a:r>
            <a:r>
              <a:rPr sz="1600" spc="-175" dirty="0">
                <a:latin typeface="Microsoft Sans Serif"/>
                <a:cs typeface="Microsoft Sans Serif"/>
              </a:rPr>
              <a:t>пр</a:t>
            </a:r>
            <a:r>
              <a:rPr sz="1600" spc="-165" dirty="0">
                <a:latin typeface="Microsoft Sans Serif"/>
                <a:cs typeface="Microsoft Sans Serif"/>
              </a:rPr>
              <a:t>е</a:t>
            </a:r>
            <a:r>
              <a:rPr sz="1600" spc="-170" dirty="0">
                <a:latin typeface="Microsoft Sans Serif"/>
                <a:cs typeface="Microsoft Sans Serif"/>
              </a:rPr>
              <a:t>о</a:t>
            </a:r>
            <a:r>
              <a:rPr sz="1600" spc="-165" dirty="0">
                <a:latin typeface="Microsoft Sans Serif"/>
                <a:cs typeface="Microsoft Sans Serif"/>
              </a:rPr>
              <a:t>д</a:t>
            </a:r>
            <a:r>
              <a:rPr sz="1600" spc="-160" dirty="0">
                <a:latin typeface="Microsoft Sans Serif"/>
                <a:cs typeface="Microsoft Sans Serif"/>
              </a:rPr>
              <a:t>о</a:t>
            </a:r>
            <a:r>
              <a:rPr sz="1600" spc="-155" dirty="0">
                <a:latin typeface="Microsoft Sans Serif"/>
                <a:cs typeface="Microsoft Sans Serif"/>
              </a:rPr>
              <a:t>л</a:t>
            </a:r>
            <a:r>
              <a:rPr sz="1600" spc="-170" dirty="0">
                <a:latin typeface="Microsoft Sans Serif"/>
                <a:cs typeface="Microsoft Sans Serif"/>
              </a:rPr>
              <a:t>ени</a:t>
            </a:r>
            <a:r>
              <a:rPr sz="1600" spc="-165" dirty="0">
                <a:latin typeface="Microsoft Sans Serif"/>
                <a:cs typeface="Microsoft Sans Serif"/>
              </a:rPr>
              <a:t>е</a:t>
            </a:r>
            <a:r>
              <a:rPr sz="1600" spc="-100" dirty="0">
                <a:latin typeface="Microsoft Sans Serif"/>
                <a:cs typeface="Microsoft Sans Serif"/>
              </a:rPr>
              <a:t> </a:t>
            </a:r>
            <a:r>
              <a:rPr sz="1600" spc="-165" dirty="0">
                <a:latin typeface="Microsoft Sans Serif"/>
                <a:cs typeface="Microsoft Sans Serif"/>
              </a:rPr>
              <a:t>на</a:t>
            </a:r>
            <a:r>
              <a:rPr sz="1600" spc="-145" dirty="0">
                <a:latin typeface="Microsoft Sans Serif"/>
                <a:cs typeface="Microsoft Sans Serif"/>
              </a:rPr>
              <a:t>с</a:t>
            </a:r>
            <a:r>
              <a:rPr sz="1600" spc="-155" dirty="0">
                <a:latin typeface="Microsoft Sans Serif"/>
                <a:cs typeface="Microsoft Sans Serif"/>
              </a:rPr>
              <a:t>л</a:t>
            </a:r>
            <a:r>
              <a:rPr sz="1600" spc="-170" dirty="0">
                <a:latin typeface="Microsoft Sans Serif"/>
                <a:cs typeface="Microsoft Sans Serif"/>
              </a:rPr>
              <a:t>е</a:t>
            </a:r>
            <a:r>
              <a:rPr sz="1600" spc="-165" dirty="0">
                <a:latin typeface="Microsoft Sans Serif"/>
                <a:cs typeface="Microsoft Sans Serif"/>
              </a:rPr>
              <a:t>д</a:t>
            </a:r>
            <a:r>
              <a:rPr sz="1600" spc="-170" dirty="0">
                <a:latin typeface="Microsoft Sans Serif"/>
                <a:cs typeface="Microsoft Sans Serif"/>
              </a:rPr>
              <a:t>и</a:t>
            </a:r>
            <a:r>
              <a:rPr sz="1600" spc="-160" dirty="0">
                <a:latin typeface="Microsoft Sans Serif"/>
                <a:cs typeface="Microsoft Sans Serif"/>
              </a:rPr>
              <a:t>я</a:t>
            </a:r>
            <a:r>
              <a:rPr sz="1600" spc="-80" dirty="0">
                <a:latin typeface="Microsoft Sans Serif"/>
                <a:cs typeface="Microsoft Sans Serif"/>
              </a:rPr>
              <a:t> </a:t>
            </a:r>
            <a:r>
              <a:rPr sz="1600" spc="-150" dirty="0">
                <a:latin typeface="Microsoft Sans Serif"/>
                <a:cs typeface="Microsoft Sans Serif"/>
              </a:rPr>
              <a:t>х</a:t>
            </a:r>
            <a:r>
              <a:rPr sz="1600" spc="-160" dirty="0">
                <a:latin typeface="Microsoft Sans Serif"/>
                <a:cs typeface="Microsoft Sans Serif"/>
              </a:rPr>
              <a:t>о</a:t>
            </a:r>
            <a:r>
              <a:rPr sz="1600" spc="-155" dirty="0">
                <a:latin typeface="Microsoft Sans Serif"/>
                <a:cs typeface="Microsoft Sans Serif"/>
              </a:rPr>
              <a:t>л</a:t>
            </a:r>
            <a:r>
              <a:rPr sz="1600" spc="-170" dirty="0">
                <a:latin typeface="Microsoft Sans Serif"/>
                <a:cs typeface="Microsoft Sans Serif"/>
              </a:rPr>
              <a:t>о</a:t>
            </a:r>
            <a:r>
              <a:rPr sz="1600" spc="-165" dirty="0">
                <a:latin typeface="Microsoft Sans Serif"/>
                <a:cs typeface="Microsoft Sans Serif"/>
              </a:rPr>
              <a:t>д</a:t>
            </a:r>
            <a:r>
              <a:rPr sz="1600" spc="-170" dirty="0">
                <a:latin typeface="Microsoft Sans Serif"/>
                <a:cs typeface="Microsoft Sans Serif"/>
              </a:rPr>
              <a:t>ной</a:t>
            </a:r>
            <a:r>
              <a:rPr sz="1600" spc="-85" dirty="0">
                <a:latin typeface="Microsoft Sans Serif"/>
                <a:cs typeface="Microsoft Sans Serif"/>
              </a:rPr>
              <a:t> </a:t>
            </a:r>
            <a:r>
              <a:rPr sz="1600" spc="-160" dirty="0">
                <a:latin typeface="Microsoft Sans Serif"/>
                <a:cs typeface="Microsoft Sans Serif"/>
              </a:rPr>
              <a:t>вой</a:t>
            </a:r>
            <a:r>
              <a:rPr sz="1600" spc="-175" dirty="0">
                <a:latin typeface="Microsoft Sans Serif"/>
                <a:cs typeface="Microsoft Sans Serif"/>
              </a:rPr>
              <a:t>ны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53490" y="4836922"/>
            <a:ext cx="4786630" cy="65976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>
              <a:lnSpc>
                <a:spcPct val="80100"/>
              </a:lnSpc>
              <a:spcBef>
                <a:spcPts val="475"/>
              </a:spcBef>
            </a:pPr>
            <a:r>
              <a:rPr sz="1600" spc="-170" dirty="0">
                <a:latin typeface="Microsoft Sans Serif"/>
                <a:cs typeface="Microsoft Sans Serif"/>
              </a:rPr>
              <a:t>Сегодня </a:t>
            </a:r>
            <a:r>
              <a:rPr sz="1600" spc="-160" dirty="0">
                <a:latin typeface="Microsoft Sans Serif"/>
                <a:cs typeface="Microsoft Sans Serif"/>
              </a:rPr>
              <a:t>достаточно одного </a:t>
            </a:r>
            <a:r>
              <a:rPr sz="1600" spc="-165" dirty="0">
                <a:latin typeface="Microsoft Sans Serif"/>
                <a:cs typeface="Microsoft Sans Serif"/>
              </a:rPr>
              <a:t>взгляда</a:t>
            </a:r>
            <a:r>
              <a:rPr sz="1600" spc="-160" dirty="0">
                <a:latin typeface="Microsoft Sans Serif"/>
                <a:cs typeface="Microsoft Sans Serif"/>
              </a:rPr>
              <a:t> </a:t>
            </a:r>
            <a:r>
              <a:rPr sz="1600" spc="-165" dirty="0">
                <a:latin typeface="Microsoft Sans Serif"/>
                <a:cs typeface="Microsoft Sans Serif"/>
              </a:rPr>
              <a:t>на</a:t>
            </a:r>
            <a:r>
              <a:rPr sz="1600" spc="-160" dirty="0">
                <a:latin typeface="Microsoft Sans Serif"/>
                <a:cs typeface="Microsoft Sans Serif"/>
              </a:rPr>
              <a:t> </a:t>
            </a:r>
            <a:r>
              <a:rPr sz="1600" spc="-155" dirty="0">
                <a:latin typeface="Microsoft Sans Serif"/>
                <a:cs typeface="Microsoft Sans Serif"/>
              </a:rPr>
              <a:t>карту, </a:t>
            </a:r>
            <a:r>
              <a:rPr sz="1600" spc="-165" dirty="0">
                <a:latin typeface="Microsoft Sans Serif"/>
                <a:cs typeface="Microsoft Sans Serif"/>
              </a:rPr>
              <a:t>чтобы</a:t>
            </a:r>
            <a:r>
              <a:rPr sz="1600" spc="-160" dirty="0">
                <a:latin typeface="Microsoft Sans Serif"/>
                <a:cs typeface="Microsoft Sans Serif"/>
              </a:rPr>
              <a:t> </a:t>
            </a:r>
            <a:r>
              <a:rPr sz="1600" spc="-150" dirty="0">
                <a:latin typeface="Microsoft Sans Serif"/>
                <a:cs typeface="Microsoft Sans Serif"/>
              </a:rPr>
              <a:t>увидеть, </a:t>
            </a:r>
            <a:r>
              <a:rPr sz="1600" spc="-415" dirty="0">
                <a:latin typeface="Microsoft Sans Serif"/>
                <a:cs typeface="Microsoft Sans Serif"/>
              </a:rPr>
              <a:t> </a:t>
            </a:r>
            <a:r>
              <a:rPr sz="1600" spc="-210" dirty="0">
                <a:latin typeface="Microsoft Sans Serif"/>
                <a:cs typeface="Microsoft Sans Serif"/>
              </a:rPr>
              <a:t>как</a:t>
            </a:r>
            <a:r>
              <a:rPr sz="1600" spc="-204" dirty="0">
                <a:latin typeface="Microsoft Sans Serif"/>
                <a:cs typeface="Microsoft Sans Serif"/>
              </a:rPr>
              <a:t> </a:t>
            </a:r>
            <a:r>
              <a:rPr sz="1600" spc="-175" dirty="0">
                <a:latin typeface="Microsoft Sans Serif"/>
                <a:cs typeface="Microsoft Sans Serif"/>
              </a:rPr>
              <a:t>западные</a:t>
            </a:r>
            <a:r>
              <a:rPr sz="1600" spc="-170" dirty="0">
                <a:latin typeface="Microsoft Sans Serif"/>
                <a:cs typeface="Microsoft Sans Serif"/>
              </a:rPr>
              <a:t> </a:t>
            </a:r>
            <a:r>
              <a:rPr sz="1600" spc="-160" dirty="0">
                <a:latin typeface="Microsoft Sans Serif"/>
                <a:cs typeface="Microsoft Sans Serif"/>
              </a:rPr>
              <a:t>страны </a:t>
            </a:r>
            <a:r>
              <a:rPr sz="1600" spc="-175" dirty="0">
                <a:latin typeface="Microsoft Sans Serif"/>
                <a:cs typeface="Microsoft Sans Serif"/>
              </a:rPr>
              <a:t>«сдержали» </a:t>
            </a:r>
            <a:r>
              <a:rPr sz="1600" spc="-180" dirty="0">
                <a:latin typeface="Microsoft Sans Serif"/>
                <a:cs typeface="Microsoft Sans Serif"/>
              </a:rPr>
              <a:t>обещание</a:t>
            </a:r>
            <a:r>
              <a:rPr sz="1600" spc="-175" dirty="0">
                <a:latin typeface="Microsoft Sans Serif"/>
                <a:cs typeface="Microsoft Sans Serif"/>
              </a:rPr>
              <a:t> </a:t>
            </a:r>
            <a:r>
              <a:rPr sz="1600" spc="-165" dirty="0">
                <a:latin typeface="Microsoft Sans Serif"/>
                <a:cs typeface="Microsoft Sans Serif"/>
              </a:rPr>
              <a:t>не</a:t>
            </a:r>
            <a:r>
              <a:rPr sz="1600" spc="-160" dirty="0">
                <a:latin typeface="Microsoft Sans Serif"/>
                <a:cs typeface="Microsoft Sans Serif"/>
              </a:rPr>
              <a:t> допустить </a:t>
            </a:r>
            <a:r>
              <a:rPr sz="1600" spc="-155" dirty="0">
                <a:latin typeface="Microsoft Sans Serif"/>
                <a:cs typeface="Microsoft Sans Serif"/>
              </a:rPr>
              <a:t> </a:t>
            </a:r>
            <a:r>
              <a:rPr sz="1600" spc="-175" dirty="0">
                <a:latin typeface="Microsoft Sans Serif"/>
                <a:cs typeface="Microsoft Sans Serif"/>
              </a:rPr>
              <a:t>пр</a:t>
            </a:r>
            <a:r>
              <a:rPr sz="1600" spc="-165" dirty="0">
                <a:latin typeface="Microsoft Sans Serif"/>
                <a:cs typeface="Microsoft Sans Serif"/>
              </a:rPr>
              <a:t>о</a:t>
            </a:r>
            <a:r>
              <a:rPr sz="1600" spc="-170" dirty="0">
                <a:latin typeface="Microsoft Sans Serif"/>
                <a:cs typeface="Microsoft Sans Serif"/>
              </a:rPr>
              <a:t>д</a:t>
            </a:r>
            <a:r>
              <a:rPr sz="1600" spc="-190" dirty="0">
                <a:latin typeface="Microsoft Sans Serif"/>
                <a:cs typeface="Microsoft Sans Serif"/>
              </a:rPr>
              <a:t>виж</a:t>
            </a:r>
            <a:r>
              <a:rPr sz="1600" spc="-170" dirty="0">
                <a:latin typeface="Microsoft Sans Serif"/>
                <a:cs typeface="Microsoft Sans Serif"/>
              </a:rPr>
              <a:t>е</a:t>
            </a:r>
            <a:r>
              <a:rPr sz="1600" spc="-165" dirty="0">
                <a:latin typeface="Microsoft Sans Serif"/>
                <a:cs typeface="Microsoft Sans Serif"/>
              </a:rPr>
              <a:t>ния</a:t>
            </a:r>
            <a:r>
              <a:rPr sz="1600" spc="-80" dirty="0">
                <a:latin typeface="Microsoft Sans Serif"/>
                <a:cs typeface="Microsoft Sans Serif"/>
              </a:rPr>
              <a:t> </a:t>
            </a:r>
            <a:r>
              <a:rPr sz="1600" spc="-215" dirty="0">
                <a:latin typeface="Microsoft Sans Serif"/>
                <a:cs typeface="Microsoft Sans Serif"/>
              </a:rPr>
              <a:t>Н</a:t>
            </a:r>
            <a:r>
              <a:rPr sz="1600" spc="-190" dirty="0">
                <a:latin typeface="Microsoft Sans Serif"/>
                <a:cs typeface="Microsoft Sans Serif"/>
              </a:rPr>
              <a:t>А</a:t>
            </a:r>
            <a:r>
              <a:rPr sz="1600" spc="-204" dirty="0">
                <a:latin typeface="Microsoft Sans Serif"/>
                <a:cs typeface="Microsoft Sans Serif"/>
              </a:rPr>
              <a:t>ТО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spc="-165" dirty="0">
                <a:latin typeface="Microsoft Sans Serif"/>
                <a:cs typeface="Microsoft Sans Serif"/>
              </a:rPr>
              <a:t>на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60" dirty="0">
                <a:latin typeface="Microsoft Sans Serif"/>
                <a:cs typeface="Microsoft Sans Serif"/>
              </a:rPr>
              <a:t>во</a:t>
            </a:r>
            <a:r>
              <a:rPr sz="1600" spc="-145" dirty="0">
                <a:latin typeface="Microsoft Sans Serif"/>
                <a:cs typeface="Microsoft Sans Serif"/>
              </a:rPr>
              <a:t>с</a:t>
            </a:r>
            <a:r>
              <a:rPr sz="1600" spc="-140" dirty="0">
                <a:latin typeface="Microsoft Sans Serif"/>
                <a:cs typeface="Microsoft Sans Serif"/>
              </a:rPr>
              <a:t>т</a:t>
            </a:r>
            <a:r>
              <a:rPr sz="1600" spc="-165" dirty="0">
                <a:latin typeface="Microsoft Sans Serif"/>
                <a:cs typeface="Microsoft Sans Serif"/>
              </a:rPr>
              <a:t>о</a:t>
            </a:r>
            <a:r>
              <a:rPr sz="1600" spc="-204" dirty="0">
                <a:latin typeface="Microsoft Sans Serif"/>
                <a:cs typeface="Microsoft Sans Serif"/>
              </a:rPr>
              <a:t>к</a:t>
            </a:r>
            <a:r>
              <a:rPr sz="1600" spc="-114" dirty="0">
                <a:latin typeface="Microsoft Sans Serif"/>
                <a:cs typeface="Microsoft Sans Serif"/>
              </a:rPr>
              <a:t>.</a:t>
            </a:r>
            <a:r>
              <a:rPr sz="1600" spc="-80" dirty="0">
                <a:latin typeface="Microsoft Sans Serif"/>
                <a:cs typeface="Microsoft Sans Serif"/>
              </a:rPr>
              <a:t> </a:t>
            </a:r>
            <a:r>
              <a:rPr sz="1600" spc="-215" dirty="0">
                <a:latin typeface="Microsoft Sans Serif"/>
                <a:cs typeface="Microsoft Sans Serif"/>
              </a:rPr>
              <a:t>П</a:t>
            </a:r>
            <a:r>
              <a:rPr sz="1600" spc="-160" dirty="0">
                <a:latin typeface="Microsoft Sans Serif"/>
                <a:cs typeface="Microsoft Sans Serif"/>
              </a:rPr>
              <a:t>о</a:t>
            </a:r>
            <a:r>
              <a:rPr sz="1600" spc="-175" dirty="0">
                <a:latin typeface="Microsoft Sans Serif"/>
                <a:cs typeface="Microsoft Sans Serif"/>
              </a:rPr>
              <a:t>пр</a:t>
            </a:r>
            <a:r>
              <a:rPr sz="1600" spc="-165" dirty="0">
                <a:latin typeface="Microsoft Sans Serif"/>
                <a:cs typeface="Microsoft Sans Serif"/>
              </a:rPr>
              <a:t>о</a:t>
            </a:r>
            <a:r>
              <a:rPr sz="1600" spc="-150" dirty="0">
                <a:latin typeface="Microsoft Sans Serif"/>
                <a:cs typeface="Microsoft Sans Serif"/>
              </a:rPr>
              <a:t>с</a:t>
            </a:r>
            <a:r>
              <a:rPr sz="1600" spc="-140" dirty="0">
                <a:latin typeface="Microsoft Sans Serif"/>
                <a:cs typeface="Microsoft Sans Serif"/>
              </a:rPr>
              <a:t>т</a:t>
            </a:r>
            <a:r>
              <a:rPr sz="1600" spc="-150" dirty="0">
                <a:latin typeface="Microsoft Sans Serif"/>
                <a:cs typeface="Microsoft Sans Serif"/>
              </a:rPr>
              <a:t>у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70" dirty="0">
                <a:latin typeface="Microsoft Sans Serif"/>
                <a:cs typeface="Microsoft Sans Serif"/>
              </a:rPr>
              <a:t>о</a:t>
            </a:r>
            <a:r>
              <a:rPr sz="1600" spc="-180" dirty="0">
                <a:latin typeface="Microsoft Sans Serif"/>
                <a:cs typeface="Microsoft Sans Serif"/>
              </a:rPr>
              <a:t>бману</a:t>
            </a:r>
            <a:r>
              <a:rPr sz="1600" spc="-155" dirty="0">
                <a:latin typeface="Microsoft Sans Serif"/>
                <a:cs typeface="Microsoft Sans Serif"/>
              </a:rPr>
              <a:t>л</a:t>
            </a:r>
            <a:r>
              <a:rPr sz="1600" spc="-165" dirty="0">
                <a:latin typeface="Microsoft Sans Serif"/>
                <a:cs typeface="Microsoft Sans Serif"/>
              </a:rPr>
              <a:t>и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01637" y="1725675"/>
            <a:ext cx="485775" cy="4694555"/>
          </a:xfrm>
          <a:custGeom>
            <a:avLst/>
            <a:gdLst/>
            <a:ahLst/>
            <a:cxnLst/>
            <a:rect l="l" t="t" r="r" b="b"/>
            <a:pathLst>
              <a:path w="485775" h="4694555">
                <a:moveTo>
                  <a:pt x="485775" y="4459224"/>
                </a:moveTo>
                <a:lnTo>
                  <a:pt x="480834" y="4411878"/>
                </a:lnTo>
                <a:lnTo>
                  <a:pt x="466686" y="4367784"/>
                </a:lnTo>
                <a:lnTo>
                  <a:pt x="444284" y="4327868"/>
                </a:lnTo>
                <a:lnTo>
                  <a:pt x="414629" y="4293095"/>
                </a:lnTo>
                <a:lnTo>
                  <a:pt x="378688" y="4264406"/>
                </a:lnTo>
                <a:lnTo>
                  <a:pt x="337426" y="4242740"/>
                </a:lnTo>
                <a:lnTo>
                  <a:pt x="291833" y="4229049"/>
                </a:lnTo>
                <a:lnTo>
                  <a:pt x="242887" y="4224274"/>
                </a:lnTo>
                <a:lnTo>
                  <a:pt x="193929" y="4229049"/>
                </a:lnTo>
                <a:lnTo>
                  <a:pt x="148336" y="4242740"/>
                </a:lnTo>
                <a:lnTo>
                  <a:pt x="107086" y="4264406"/>
                </a:lnTo>
                <a:lnTo>
                  <a:pt x="71132" y="4293095"/>
                </a:lnTo>
                <a:lnTo>
                  <a:pt x="41478" y="4327868"/>
                </a:lnTo>
                <a:lnTo>
                  <a:pt x="19088" y="4367784"/>
                </a:lnTo>
                <a:lnTo>
                  <a:pt x="4927" y="4411878"/>
                </a:lnTo>
                <a:lnTo>
                  <a:pt x="0" y="4459224"/>
                </a:lnTo>
                <a:lnTo>
                  <a:pt x="4927" y="4506582"/>
                </a:lnTo>
                <a:lnTo>
                  <a:pt x="19088" y="4550676"/>
                </a:lnTo>
                <a:lnTo>
                  <a:pt x="41478" y="4590593"/>
                </a:lnTo>
                <a:lnTo>
                  <a:pt x="71132" y="4625365"/>
                </a:lnTo>
                <a:lnTo>
                  <a:pt x="107086" y="4654054"/>
                </a:lnTo>
                <a:lnTo>
                  <a:pt x="148336" y="4675721"/>
                </a:lnTo>
                <a:lnTo>
                  <a:pt x="193929" y="4689411"/>
                </a:lnTo>
                <a:lnTo>
                  <a:pt x="242887" y="4694174"/>
                </a:lnTo>
                <a:lnTo>
                  <a:pt x="291833" y="4689411"/>
                </a:lnTo>
                <a:lnTo>
                  <a:pt x="337426" y="4675721"/>
                </a:lnTo>
                <a:lnTo>
                  <a:pt x="378688" y="4654054"/>
                </a:lnTo>
                <a:lnTo>
                  <a:pt x="414629" y="4625365"/>
                </a:lnTo>
                <a:lnTo>
                  <a:pt x="444284" y="4590593"/>
                </a:lnTo>
                <a:lnTo>
                  <a:pt x="466686" y="4550676"/>
                </a:lnTo>
                <a:lnTo>
                  <a:pt x="480834" y="4506582"/>
                </a:lnTo>
                <a:lnTo>
                  <a:pt x="485775" y="4459224"/>
                </a:lnTo>
                <a:close/>
              </a:path>
              <a:path w="485775" h="4694555">
                <a:moveTo>
                  <a:pt x="485775" y="3443224"/>
                </a:moveTo>
                <a:lnTo>
                  <a:pt x="480834" y="3395865"/>
                </a:lnTo>
                <a:lnTo>
                  <a:pt x="466686" y="3351758"/>
                </a:lnTo>
                <a:lnTo>
                  <a:pt x="444284" y="3311855"/>
                </a:lnTo>
                <a:lnTo>
                  <a:pt x="414629" y="3277082"/>
                </a:lnTo>
                <a:lnTo>
                  <a:pt x="378688" y="3248393"/>
                </a:lnTo>
                <a:lnTo>
                  <a:pt x="337426" y="3226739"/>
                </a:lnTo>
                <a:lnTo>
                  <a:pt x="291833" y="3213049"/>
                </a:lnTo>
                <a:lnTo>
                  <a:pt x="242887" y="3208274"/>
                </a:lnTo>
                <a:lnTo>
                  <a:pt x="193929" y="3213049"/>
                </a:lnTo>
                <a:lnTo>
                  <a:pt x="148336" y="3226739"/>
                </a:lnTo>
                <a:lnTo>
                  <a:pt x="107086" y="3248393"/>
                </a:lnTo>
                <a:lnTo>
                  <a:pt x="71132" y="3277082"/>
                </a:lnTo>
                <a:lnTo>
                  <a:pt x="41478" y="3311855"/>
                </a:lnTo>
                <a:lnTo>
                  <a:pt x="19088" y="3351758"/>
                </a:lnTo>
                <a:lnTo>
                  <a:pt x="4927" y="3395865"/>
                </a:lnTo>
                <a:lnTo>
                  <a:pt x="0" y="3443224"/>
                </a:lnTo>
                <a:lnTo>
                  <a:pt x="4927" y="3490595"/>
                </a:lnTo>
                <a:lnTo>
                  <a:pt x="19075" y="3534702"/>
                </a:lnTo>
                <a:lnTo>
                  <a:pt x="41478" y="3574605"/>
                </a:lnTo>
                <a:lnTo>
                  <a:pt x="71132" y="3609378"/>
                </a:lnTo>
                <a:lnTo>
                  <a:pt x="107086" y="3638067"/>
                </a:lnTo>
                <a:lnTo>
                  <a:pt x="148336" y="3659721"/>
                </a:lnTo>
                <a:lnTo>
                  <a:pt x="193929" y="3673411"/>
                </a:lnTo>
                <a:lnTo>
                  <a:pt x="242887" y="3678174"/>
                </a:lnTo>
                <a:lnTo>
                  <a:pt x="291833" y="3673411"/>
                </a:lnTo>
                <a:lnTo>
                  <a:pt x="337426" y="3659721"/>
                </a:lnTo>
                <a:lnTo>
                  <a:pt x="378688" y="3638067"/>
                </a:lnTo>
                <a:lnTo>
                  <a:pt x="414629" y="3609378"/>
                </a:lnTo>
                <a:lnTo>
                  <a:pt x="444284" y="3574605"/>
                </a:lnTo>
                <a:lnTo>
                  <a:pt x="466686" y="3534702"/>
                </a:lnTo>
                <a:lnTo>
                  <a:pt x="480834" y="3490595"/>
                </a:lnTo>
                <a:lnTo>
                  <a:pt x="485775" y="3443224"/>
                </a:lnTo>
                <a:close/>
              </a:path>
              <a:path w="485775" h="4694555">
                <a:moveTo>
                  <a:pt x="485775" y="2407412"/>
                </a:moveTo>
                <a:lnTo>
                  <a:pt x="480834" y="2360206"/>
                </a:lnTo>
                <a:lnTo>
                  <a:pt x="466686" y="2316226"/>
                </a:lnTo>
                <a:lnTo>
                  <a:pt x="444284" y="2276449"/>
                </a:lnTo>
                <a:lnTo>
                  <a:pt x="414629" y="2241791"/>
                </a:lnTo>
                <a:lnTo>
                  <a:pt x="378688" y="2213203"/>
                </a:lnTo>
                <a:lnTo>
                  <a:pt x="337426" y="2191626"/>
                </a:lnTo>
                <a:lnTo>
                  <a:pt x="291833" y="2177986"/>
                </a:lnTo>
                <a:lnTo>
                  <a:pt x="242887" y="2173224"/>
                </a:lnTo>
                <a:lnTo>
                  <a:pt x="193929" y="2177986"/>
                </a:lnTo>
                <a:lnTo>
                  <a:pt x="148336" y="2191626"/>
                </a:lnTo>
                <a:lnTo>
                  <a:pt x="107086" y="2213203"/>
                </a:lnTo>
                <a:lnTo>
                  <a:pt x="71132" y="2241791"/>
                </a:lnTo>
                <a:lnTo>
                  <a:pt x="41478" y="2276449"/>
                </a:lnTo>
                <a:lnTo>
                  <a:pt x="19088" y="2316226"/>
                </a:lnTo>
                <a:lnTo>
                  <a:pt x="4927" y="2360206"/>
                </a:lnTo>
                <a:lnTo>
                  <a:pt x="0" y="2407412"/>
                </a:lnTo>
                <a:lnTo>
                  <a:pt x="4927" y="2454605"/>
                </a:lnTo>
                <a:lnTo>
                  <a:pt x="19075" y="2498547"/>
                </a:lnTo>
                <a:lnTo>
                  <a:pt x="41478" y="2538336"/>
                </a:lnTo>
                <a:lnTo>
                  <a:pt x="71132" y="2572994"/>
                </a:lnTo>
                <a:lnTo>
                  <a:pt x="107086" y="2601595"/>
                </a:lnTo>
                <a:lnTo>
                  <a:pt x="148336" y="2623197"/>
                </a:lnTo>
                <a:lnTo>
                  <a:pt x="193929" y="2636850"/>
                </a:lnTo>
                <a:lnTo>
                  <a:pt x="242887" y="2641600"/>
                </a:lnTo>
                <a:lnTo>
                  <a:pt x="291833" y="2636850"/>
                </a:lnTo>
                <a:lnTo>
                  <a:pt x="337426" y="2623197"/>
                </a:lnTo>
                <a:lnTo>
                  <a:pt x="378688" y="2601595"/>
                </a:lnTo>
                <a:lnTo>
                  <a:pt x="414629" y="2572994"/>
                </a:lnTo>
                <a:lnTo>
                  <a:pt x="444284" y="2538336"/>
                </a:lnTo>
                <a:lnTo>
                  <a:pt x="466686" y="2498547"/>
                </a:lnTo>
                <a:lnTo>
                  <a:pt x="480834" y="2454605"/>
                </a:lnTo>
                <a:lnTo>
                  <a:pt x="485775" y="2407412"/>
                </a:lnTo>
                <a:close/>
              </a:path>
              <a:path w="485775" h="4694555">
                <a:moveTo>
                  <a:pt x="485775" y="1239012"/>
                </a:moveTo>
                <a:lnTo>
                  <a:pt x="480834" y="1191806"/>
                </a:lnTo>
                <a:lnTo>
                  <a:pt x="466686" y="1147826"/>
                </a:lnTo>
                <a:lnTo>
                  <a:pt x="444284" y="1108049"/>
                </a:lnTo>
                <a:lnTo>
                  <a:pt x="414629" y="1073391"/>
                </a:lnTo>
                <a:lnTo>
                  <a:pt x="378688" y="1044803"/>
                </a:lnTo>
                <a:lnTo>
                  <a:pt x="337426" y="1023226"/>
                </a:lnTo>
                <a:lnTo>
                  <a:pt x="291833" y="1009586"/>
                </a:lnTo>
                <a:lnTo>
                  <a:pt x="242887" y="1004824"/>
                </a:lnTo>
                <a:lnTo>
                  <a:pt x="193929" y="1009586"/>
                </a:lnTo>
                <a:lnTo>
                  <a:pt x="148336" y="1023226"/>
                </a:lnTo>
                <a:lnTo>
                  <a:pt x="107086" y="1044803"/>
                </a:lnTo>
                <a:lnTo>
                  <a:pt x="71132" y="1073391"/>
                </a:lnTo>
                <a:lnTo>
                  <a:pt x="41478" y="1108049"/>
                </a:lnTo>
                <a:lnTo>
                  <a:pt x="19088" y="1147826"/>
                </a:lnTo>
                <a:lnTo>
                  <a:pt x="4927" y="1191806"/>
                </a:lnTo>
                <a:lnTo>
                  <a:pt x="0" y="1239012"/>
                </a:lnTo>
                <a:lnTo>
                  <a:pt x="4927" y="1286205"/>
                </a:lnTo>
                <a:lnTo>
                  <a:pt x="19088" y="1330147"/>
                </a:lnTo>
                <a:lnTo>
                  <a:pt x="41478" y="1369936"/>
                </a:lnTo>
                <a:lnTo>
                  <a:pt x="71132" y="1404594"/>
                </a:lnTo>
                <a:lnTo>
                  <a:pt x="107086" y="1433195"/>
                </a:lnTo>
                <a:lnTo>
                  <a:pt x="148336" y="1454797"/>
                </a:lnTo>
                <a:lnTo>
                  <a:pt x="193929" y="1468450"/>
                </a:lnTo>
                <a:lnTo>
                  <a:pt x="242887" y="1473200"/>
                </a:lnTo>
                <a:lnTo>
                  <a:pt x="291833" y="1468450"/>
                </a:lnTo>
                <a:lnTo>
                  <a:pt x="337426" y="1454797"/>
                </a:lnTo>
                <a:lnTo>
                  <a:pt x="378688" y="1433195"/>
                </a:lnTo>
                <a:lnTo>
                  <a:pt x="414629" y="1404594"/>
                </a:lnTo>
                <a:lnTo>
                  <a:pt x="444284" y="1369936"/>
                </a:lnTo>
                <a:lnTo>
                  <a:pt x="466686" y="1330147"/>
                </a:lnTo>
                <a:lnTo>
                  <a:pt x="480834" y="1286205"/>
                </a:lnTo>
                <a:lnTo>
                  <a:pt x="485775" y="1239012"/>
                </a:lnTo>
                <a:close/>
              </a:path>
              <a:path w="485775" h="4694555">
                <a:moveTo>
                  <a:pt x="485775" y="234061"/>
                </a:moveTo>
                <a:lnTo>
                  <a:pt x="480834" y="186893"/>
                </a:lnTo>
                <a:lnTo>
                  <a:pt x="466686" y="142951"/>
                </a:lnTo>
                <a:lnTo>
                  <a:pt x="444284" y="103200"/>
                </a:lnTo>
                <a:lnTo>
                  <a:pt x="414629" y="68554"/>
                </a:lnTo>
                <a:lnTo>
                  <a:pt x="378688" y="39979"/>
                </a:lnTo>
                <a:lnTo>
                  <a:pt x="337426" y="18402"/>
                </a:lnTo>
                <a:lnTo>
                  <a:pt x="291833" y="4762"/>
                </a:lnTo>
                <a:lnTo>
                  <a:pt x="242887" y="0"/>
                </a:lnTo>
                <a:lnTo>
                  <a:pt x="193929" y="4762"/>
                </a:lnTo>
                <a:lnTo>
                  <a:pt x="148336" y="18402"/>
                </a:lnTo>
                <a:lnTo>
                  <a:pt x="107086" y="39979"/>
                </a:lnTo>
                <a:lnTo>
                  <a:pt x="71132" y="68554"/>
                </a:lnTo>
                <a:lnTo>
                  <a:pt x="41478" y="103200"/>
                </a:lnTo>
                <a:lnTo>
                  <a:pt x="19075" y="142951"/>
                </a:lnTo>
                <a:lnTo>
                  <a:pt x="4927" y="186893"/>
                </a:lnTo>
                <a:lnTo>
                  <a:pt x="0" y="234061"/>
                </a:lnTo>
                <a:lnTo>
                  <a:pt x="4927" y="281279"/>
                </a:lnTo>
                <a:lnTo>
                  <a:pt x="19075" y="325259"/>
                </a:lnTo>
                <a:lnTo>
                  <a:pt x="41478" y="365036"/>
                </a:lnTo>
                <a:lnTo>
                  <a:pt x="71132" y="399694"/>
                </a:lnTo>
                <a:lnTo>
                  <a:pt x="107086" y="428282"/>
                </a:lnTo>
                <a:lnTo>
                  <a:pt x="148336" y="449859"/>
                </a:lnTo>
                <a:lnTo>
                  <a:pt x="193929" y="463499"/>
                </a:lnTo>
                <a:lnTo>
                  <a:pt x="242887" y="468249"/>
                </a:lnTo>
                <a:lnTo>
                  <a:pt x="291833" y="463499"/>
                </a:lnTo>
                <a:lnTo>
                  <a:pt x="337426" y="449859"/>
                </a:lnTo>
                <a:lnTo>
                  <a:pt x="378688" y="428282"/>
                </a:lnTo>
                <a:lnTo>
                  <a:pt x="414629" y="399694"/>
                </a:lnTo>
                <a:lnTo>
                  <a:pt x="444284" y="365036"/>
                </a:lnTo>
                <a:lnTo>
                  <a:pt x="466686" y="325259"/>
                </a:lnTo>
                <a:lnTo>
                  <a:pt x="480834" y="281279"/>
                </a:lnTo>
                <a:lnTo>
                  <a:pt x="485775" y="234061"/>
                </a:lnTo>
                <a:close/>
              </a:path>
            </a:pathLst>
          </a:custGeom>
          <a:solidFill>
            <a:srgbClr val="66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72516" y="1686890"/>
            <a:ext cx="1612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Arial"/>
                <a:cs typeface="Arial"/>
              </a:rPr>
              <a:t>!</a:t>
            </a:r>
            <a:endParaRPr sz="3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2516" y="2693365"/>
            <a:ext cx="1612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Arial"/>
                <a:cs typeface="Arial"/>
              </a:rPr>
              <a:t>!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2516" y="3862577"/>
            <a:ext cx="1612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Arial"/>
                <a:cs typeface="Arial"/>
              </a:rPr>
              <a:t>!</a:t>
            </a:r>
            <a:endParaRPr sz="3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2516" y="4908930"/>
            <a:ext cx="1612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Arial"/>
                <a:cs typeface="Arial"/>
              </a:rPr>
              <a:t>!</a:t>
            </a:r>
            <a:endParaRPr sz="3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2516" y="5915659"/>
            <a:ext cx="1612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Arial"/>
                <a:cs typeface="Arial"/>
              </a:rPr>
              <a:t>!</a:t>
            </a:r>
            <a:endParaRPr sz="3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094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21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45475" y="2852801"/>
            <a:ext cx="3946525" cy="4005579"/>
          </a:xfrm>
          <a:custGeom>
            <a:avLst/>
            <a:gdLst/>
            <a:ahLst/>
            <a:cxnLst/>
            <a:rect l="l" t="t" r="r" b="b"/>
            <a:pathLst>
              <a:path w="3946525" h="4005579">
                <a:moveTo>
                  <a:pt x="2405888" y="0"/>
                </a:moveTo>
                <a:lnTo>
                  <a:pt x="2356789" y="473"/>
                </a:lnTo>
                <a:lnTo>
                  <a:pt x="2307931" y="1889"/>
                </a:lnTo>
                <a:lnTo>
                  <a:pt x="2259321" y="4236"/>
                </a:lnTo>
                <a:lnTo>
                  <a:pt x="2210969" y="7508"/>
                </a:lnTo>
                <a:lnTo>
                  <a:pt x="2162885" y="11693"/>
                </a:lnTo>
                <a:lnTo>
                  <a:pt x="2115077" y="16785"/>
                </a:lnTo>
                <a:lnTo>
                  <a:pt x="2067556" y="22773"/>
                </a:lnTo>
                <a:lnTo>
                  <a:pt x="2020330" y="29648"/>
                </a:lnTo>
                <a:lnTo>
                  <a:pt x="1973409" y="37402"/>
                </a:lnTo>
                <a:lnTo>
                  <a:pt x="1926802" y="46026"/>
                </a:lnTo>
                <a:lnTo>
                  <a:pt x="1880518" y="55510"/>
                </a:lnTo>
                <a:lnTo>
                  <a:pt x="1834567" y="65846"/>
                </a:lnTo>
                <a:lnTo>
                  <a:pt x="1788958" y="77024"/>
                </a:lnTo>
                <a:lnTo>
                  <a:pt x="1743700" y="89036"/>
                </a:lnTo>
                <a:lnTo>
                  <a:pt x="1698803" y="101873"/>
                </a:lnTo>
                <a:lnTo>
                  <a:pt x="1654276" y="115525"/>
                </a:lnTo>
                <a:lnTo>
                  <a:pt x="1610128" y="129984"/>
                </a:lnTo>
                <a:lnTo>
                  <a:pt x="1566369" y="145240"/>
                </a:lnTo>
                <a:lnTo>
                  <a:pt x="1523007" y="161285"/>
                </a:lnTo>
                <a:lnTo>
                  <a:pt x="1480053" y="178110"/>
                </a:lnTo>
                <a:lnTo>
                  <a:pt x="1437516" y="195705"/>
                </a:lnTo>
                <a:lnTo>
                  <a:pt x="1395404" y="214063"/>
                </a:lnTo>
                <a:lnTo>
                  <a:pt x="1353728" y="233172"/>
                </a:lnTo>
                <a:lnTo>
                  <a:pt x="1312496" y="253026"/>
                </a:lnTo>
                <a:lnTo>
                  <a:pt x="1271718" y="273614"/>
                </a:lnTo>
                <a:lnTo>
                  <a:pt x="1231403" y="294928"/>
                </a:lnTo>
                <a:lnTo>
                  <a:pt x="1191561" y="316959"/>
                </a:lnTo>
                <a:lnTo>
                  <a:pt x="1152200" y="339697"/>
                </a:lnTo>
                <a:lnTo>
                  <a:pt x="1113330" y="363134"/>
                </a:lnTo>
                <a:lnTo>
                  <a:pt x="1074961" y="387261"/>
                </a:lnTo>
                <a:lnTo>
                  <a:pt x="1037102" y="412068"/>
                </a:lnTo>
                <a:lnTo>
                  <a:pt x="999762" y="437548"/>
                </a:lnTo>
                <a:lnTo>
                  <a:pt x="962950" y="463690"/>
                </a:lnTo>
                <a:lnTo>
                  <a:pt x="926675" y="490486"/>
                </a:lnTo>
                <a:lnTo>
                  <a:pt x="890948" y="517926"/>
                </a:lnTo>
                <a:lnTo>
                  <a:pt x="855777" y="546003"/>
                </a:lnTo>
                <a:lnTo>
                  <a:pt x="821172" y="574706"/>
                </a:lnTo>
                <a:lnTo>
                  <a:pt x="787142" y="604027"/>
                </a:lnTo>
                <a:lnTo>
                  <a:pt x="753696" y="633957"/>
                </a:lnTo>
                <a:lnTo>
                  <a:pt x="720844" y="664486"/>
                </a:lnTo>
                <a:lnTo>
                  <a:pt x="688594" y="695607"/>
                </a:lnTo>
                <a:lnTo>
                  <a:pt x="656957" y="727309"/>
                </a:lnTo>
                <a:lnTo>
                  <a:pt x="625942" y="759584"/>
                </a:lnTo>
                <a:lnTo>
                  <a:pt x="595557" y="792424"/>
                </a:lnTo>
                <a:lnTo>
                  <a:pt x="565813" y="825817"/>
                </a:lnTo>
                <a:lnTo>
                  <a:pt x="536718" y="859757"/>
                </a:lnTo>
                <a:lnTo>
                  <a:pt x="508282" y="894234"/>
                </a:lnTo>
                <a:lnTo>
                  <a:pt x="480514" y="929238"/>
                </a:lnTo>
                <a:lnTo>
                  <a:pt x="453423" y="964762"/>
                </a:lnTo>
                <a:lnTo>
                  <a:pt x="427019" y="1000795"/>
                </a:lnTo>
                <a:lnTo>
                  <a:pt x="401312" y="1037330"/>
                </a:lnTo>
                <a:lnTo>
                  <a:pt x="376310" y="1074356"/>
                </a:lnTo>
                <a:lnTo>
                  <a:pt x="352022" y="1111865"/>
                </a:lnTo>
                <a:lnTo>
                  <a:pt x="328459" y="1149848"/>
                </a:lnTo>
                <a:lnTo>
                  <a:pt x="305629" y="1188296"/>
                </a:lnTo>
                <a:lnTo>
                  <a:pt x="283542" y="1227200"/>
                </a:lnTo>
                <a:lnTo>
                  <a:pt x="262207" y="1266551"/>
                </a:lnTo>
                <a:lnTo>
                  <a:pt x="241633" y="1306340"/>
                </a:lnTo>
                <a:lnTo>
                  <a:pt x="221830" y="1346558"/>
                </a:lnTo>
                <a:lnTo>
                  <a:pt x="202807" y="1387196"/>
                </a:lnTo>
                <a:lnTo>
                  <a:pt x="184573" y="1428245"/>
                </a:lnTo>
                <a:lnTo>
                  <a:pt x="167138" y="1469696"/>
                </a:lnTo>
                <a:lnTo>
                  <a:pt x="150510" y="1511540"/>
                </a:lnTo>
                <a:lnTo>
                  <a:pt x="134700" y="1553768"/>
                </a:lnTo>
                <a:lnTo>
                  <a:pt x="119717" y="1596371"/>
                </a:lnTo>
                <a:lnTo>
                  <a:pt x="105569" y="1639340"/>
                </a:lnTo>
                <a:lnTo>
                  <a:pt x="92267" y="1682666"/>
                </a:lnTo>
                <a:lnTo>
                  <a:pt x="79819" y="1726340"/>
                </a:lnTo>
                <a:lnTo>
                  <a:pt x="68235" y="1770353"/>
                </a:lnTo>
                <a:lnTo>
                  <a:pt x="57524" y="1814697"/>
                </a:lnTo>
                <a:lnTo>
                  <a:pt x="47696" y="1859361"/>
                </a:lnTo>
                <a:lnTo>
                  <a:pt x="38759" y="1904337"/>
                </a:lnTo>
                <a:lnTo>
                  <a:pt x="30724" y="1949617"/>
                </a:lnTo>
                <a:lnTo>
                  <a:pt x="23599" y="1995191"/>
                </a:lnTo>
                <a:lnTo>
                  <a:pt x="17394" y="2041050"/>
                </a:lnTo>
                <a:lnTo>
                  <a:pt x="12118" y="2087185"/>
                </a:lnTo>
                <a:lnTo>
                  <a:pt x="7780" y="2133587"/>
                </a:lnTo>
                <a:lnTo>
                  <a:pt x="4390" y="2180247"/>
                </a:lnTo>
                <a:lnTo>
                  <a:pt x="1957" y="2227156"/>
                </a:lnTo>
                <a:lnTo>
                  <a:pt x="490" y="2274306"/>
                </a:lnTo>
                <a:lnTo>
                  <a:pt x="0" y="2321687"/>
                </a:lnTo>
                <a:lnTo>
                  <a:pt x="490" y="2369064"/>
                </a:lnTo>
                <a:lnTo>
                  <a:pt x="1957" y="2416210"/>
                </a:lnTo>
                <a:lnTo>
                  <a:pt x="4390" y="2463117"/>
                </a:lnTo>
                <a:lnTo>
                  <a:pt x="7780" y="2509774"/>
                </a:lnTo>
                <a:lnTo>
                  <a:pt x="12118" y="2556174"/>
                </a:lnTo>
                <a:lnTo>
                  <a:pt x="17394" y="2602306"/>
                </a:lnTo>
                <a:lnTo>
                  <a:pt x="23599" y="2648163"/>
                </a:lnTo>
                <a:lnTo>
                  <a:pt x="30724" y="2693735"/>
                </a:lnTo>
                <a:lnTo>
                  <a:pt x="38759" y="2739012"/>
                </a:lnTo>
                <a:lnTo>
                  <a:pt x="47696" y="2783987"/>
                </a:lnTo>
                <a:lnTo>
                  <a:pt x="57524" y="2828649"/>
                </a:lnTo>
                <a:lnTo>
                  <a:pt x="68235" y="2872991"/>
                </a:lnTo>
                <a:lnTo>
                  <a:pt x="79819" y="2917003"/>
                </a:lnTo>
                <a:lnTo>
                  <a:pt x="92267" y="2960676"/>
                </a:lnTo>
                <a:lnTo>
                  <a:pt x="105569" y="3004001"/>
                </a:lnTo>
                <a:lnTo>
                  <a:pt x="119717" y="3046968"/>
                </a:lnTo>
                <a:lnTo>
                  <a:pt x="134700" y="3089570"/>
                </a:lnTo>
                <a:lnTo>
                  <a:pt x="150510" y="3131798"/>
                </a:lnTo>
                <a:lnTo>
                  <a:pt x="167138" y="3173641"/>
                </a:lnTo>
                <a:lnTo>
                  <a:pt x="184573" y="3215091"/>
                </a:lnTo>
                <a:lnTo>
                  <a:pt x="202807" y="3256139"/>
                </a:lnTo>
                <a:lnTo>
                  <a:pt x="221830" y="3296777"/>
                </a:lnTo>
                <a:lnTo>
                  <a:pt x="241633" y="3336994"/>
                </a:lnTo>
                <a:lnTo>
                  <a:pt x="262207" y="3376783"/>
                </a:lnTo>
                <a:lnTo>
                  <a:pt x="283542" y="3416134"/>
                </a:lnTo>
                <a:lnTo>
                  <a:pt x="305629" y="3455038"/>
                </a:lnTo>
                <a:lnTo>
                  <a:pt x="328459" y="3493486"/>
                </a:lnTo>
                <a:lnTo>
                  <a:pt x="352022" y="3531469"/>
                </a:lnTo>
                <a:lnTo>
                  <a:pt x="376310" y="3568978"/>
                </a:lnTo>
                <a:lnTo>
                  <a:pt x="401312" y="3606005"/>
                </a:lnTo>
                <a:lnTo>
                  <a:pt x="427019" y="3642539"/>
                </a:lnTo>
                <a:lnTo>
                  <a:pt x="453423" y="3678573"/>
                </a:lnTo>
                <a:lnTo>
                  <a:pt x="480514" y="3714097"/>
                </a:lnTo>
                <a:lnTo>
                  <a:pt x="508282" y="3749102"/>
                </a:lnTo>
                <a:lnTo>
                  <a:pt x="536718" y="3783580"/>
                </a:lnTo>
                <a:lnTo>
                  <a:pt x="565813" y="3817520"/>
                </a:lnTo>
                <a:lnTo>
                  <a:pt x="595557" y="3850915"/>
                </a:lnTo>
                <a:lnTo>
                  <a:pt x="625942" y="3883755"/>
                </a:lnTo>
                <a:lnTo>
                  <a:pt x="656957" y="3916031"/>
                </a:lnTo>
                <a:lnTo>
                  <a:pt x="688594" y="3947734"/>
                </a:lnTo>
                <a:lnTo>
                  <a:pt x="720844" y="3978855"/>
                </a:lnTo>
                <a:lnTo>
                  <a:pt x="749189" y="4005197"/>
                </a:lnTo>
                <a:lnTo>
                  <a:pt x="3946525" y="538482"/>
                </a:lnTo>
                <a:lnTo>
                  <a:pt x="3885046" y="490486"/>
                </a:lnTo>
                <a:lnTo>
                  <a:pt x="3848771" y="463690"/>
                </a:lnTo>
                <a:lnTo>
                  <a:pt x="3811958" y="437548"/>
                </a:lnTo>
                <a:lnTo>
                  <a:pt x="3774618" y="412068"/>
                </a:lnTo>
                <a:lnTo>
                  <a:pt x="3736758" y="387261"/>
                </a:lnTo>
                <a:lnTo>
                  <a:pt x="3698388" y="363134"/>
                </a:lnTo>
                <a:lnTo>
                  <a:pt x="3659519" y="339697"/>
                </a:lnTo>
                <a:lnTo>
                  <a:pt x="3620158" y="316959"/>
                </a:lnTo>
                <a:lnTo>
                  <a:pt x="3580316" y="294928"/>
                </a:lnTo>
                <a:lnTo>
                  <a:pt x="3540001" y="273614"/>
                </a:lnTo>
                <a:lnTo>
                  <a:pt x="3499223" y="253026"/>
                </a:lnTo>
                <a:lnTo>
                  <a:pt x="3457992" y="233172"/>
                </a:lnTo>
                <a:lnTo>
                  <a:pt x="3416316" y="214063"/>
                </a:lnTo>
                <a:lnTo>
                  <a:pt x="3374205" y="195705"/>
                </a:lnTo>
                <a:lnTo>
                  <a:pt x="3331668" y="178110"/>
                </a:lnTo>
                <a:lnTo>
                  <a:pt x="3288715" y="161285"/>
                </a:lnTo>
                <a:lnTo>
                  <a:pt x="3245355" y="145240"/>
                </a:lnTo>
                <a:lnTo>
                  <a:pt x="3201597" y="129984"/>
                </a:lnTo>
                <a:lnTo>
                  <a:pt x="3157451" y="115525"/>
                </a:lnTo>
                <a:lnTo>
                  <a:pt x="3112925" y="101873"/>
                </a:lnTo>
                <a:lnTo>
                  <a:pt x="3068030" y="89036"/>
                </a:lnTo>
                <a:lnTo>
                  <a:pt x="3022774" y="77024"/>
                </a:lnTo>
                <a:lnTo>
                  <a:pt x="2977167" y="65846"/>
                </a:lnTo>
                <a:lnTo>
                  <a:pt x="2931219" y="55510"/>
                </a:lnTo>
                <a:lnTo>
                  <a:pt x="2884937" y="46026"/>
                </a:lnTo>
                <a:lnTo>
                  <a:pt x="2838333" y="37402"/>
                </a:lnTo>
                <a:lnTo>
                  <a:pt x="2791414" y="29648"/>
                </a:lnTo>
                <a:lnTo>
                  <a:pt x="2744192" y="22773"/>
                </a:lnTo>
                <a:lnTo>
                  <a:pt x="2696674" y="16785"/>
                </a:lnTo>
                <a:lnTo>
                  <a:pt x="2648870" y="11693"/>
                </a:lnTo>
                <a:lnTo>
                  <a:pt x="2600789" y="7508"/>
                </a:lnTo>
                <a:lnTo>
                  <a:pt x="2552441" y="4236"/>
                </a:lnTo>
                <a:lnTo>
                  <a:pt x="2503835" y="1889"/>
                </a:lnTo>
                <a:lnTo>
                  <a:pt x="2454981" y="473"/>
                </a:lnTo>
                <a:lnTo>
                  <a:pt x="2405888" y="0"/>
                </a:lnTo>
                <a:close/>
              </a:path>
            </a:pathLst>
          </a:custGeom>
          <a:solidFill>
            <a:srgbClr val="66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537" y="1790636"/>
            <a:ext cx="7502525" cy="483717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4467" y="530733"/>
            <a:ext cx="8053705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pc="-20" dirty="0">
                <a:solidFill>
                  <a:srgbClr val="000000"/>
                </a:solidFill>
              </a:rPr>
              <a:t>Западные</a:t>
            </a:r>
            <a:r>
              <a:rPr spc="3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страны</a:t>
            </a:r>
            <a:r>
              <a:rPr spc="4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обещали</a:t>
            </a:r>
            <a:r>
              <a:rPr spc="4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СССР</a:t>
            </a:r>
            <a:r>
              <a:rPr spc="40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не</a:t>
            </a:r>
            <a:r>
              <a:rPr spc="4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расширять </a:t>
            </a:r>
            <a:r>
              <a:rPr spc="-730" dirty="0">
                <a:solidFill>
                  <a:srgbClr val="000000"/>
                </a:solidFill>
              </a:rPr>
              <a:t> </a:t>
            </a:r>
            <a:r>
              <a:rPr spc="-95" dirty="0">
                <a:solidFill>
                  <a:srgbClr val="000000"/>
                </a:solidFill>
              </a:rPr>
              <a:t>НАТО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на</a:t>
            </a:r>
            <a:r>
              <a:rPr spc="35" dirty="0">
                <a:solidFill>
                  <a:srgbClr val="000000"/>
                </a:solidFill>
              </a:rPr>
              <a:t> </a:t>
            </a:r>
            <a:r>
              <a:rPr spc="-45" dirty="0">
                <a:solidFill>
                  <a:srgbClr val="000000"/>
                </a:solidFill>
              </a:rPr>
              <a:t>восток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8065261" y="0"/>
            <a:ext cx="4154170" cy="2899410"/>
            <a:chOff x="8065261" y="0"/>
            <a:chExt cx="4154170" cy="2899410"/>
          </a:xfrm>
        </p:grpSpPr>
        <p:sp>
          <p:nvSpPr>
            <p:cNvPr id="6" name="object 6"/>
            <p:cNvSpPr/>
            <p:nvPr/>
          </p:nvSpPr>
          <p:spPr>
            <a:xfrm>
              <a:off x="9779000" y="0"/>
              <a:ext cx="2413000" cy="2386330"/>
            </a:xfrm>
            <a:custGeom>
              <a:avLst/>
              <a:gdLst/>
              <a:ahLst/>
              <a:cxnLst/>
              <a:rect l="l" t="t" r="r" b="b"/>
              <a:pathLst>
                <a:path w="2413000" h="2386330">
                  <a:moveTo>
                    <a:pt x="0" y="687451"/>
                  </a:moveTo>
                  <a:lnTo>
                    <a:pt x="675" y="639087"/>
                  </a:lnTo>
                  <a:lnTo>
                    <a:pt x="2688" y="591058"/>
                  </a:lnTo>
                  <a:lnTo>
                    <a:pt x="6023" y="543382"/>
                  </a:lnTo>
                  <a:lnTo>
                    <a:pt x="10659" y="496077"/>
                  </a:lnTo>
                  <a:lnTo>
                    <a:pt x="16581" y="449160"/>
                  </a:lnTo>
                  <a:lnTo>
                    <a:pt x="23769" y="402650"/>
                  </a:lnTo>
                  <a:lnTo>
                    <a:pt x="32206" y="356564"/>
                  </a:lnTo>
                  <a:lnTo>
                    <a:pt x="41874" y="310921"/>
                  </a:lnTo>
                  <a:lnTo>
                    <a:pt x="52755" y="265738"/>
                  </a:lnTo>
                  <a:lnTo>
                    <a:pt x="64831" y="221033"/>
                  </a:lnTo>
                  <a:lnTo>
                    <a:pt x="78085" y="176824"/>
                  </a:lnTo>
                  <a:lnTo>
                    <a:pt x="92497" y="133129"/>
                  </a:lnTo>
                  <a:lnTo>
                    <a:pt x="108051" y="89966"/>
                  </a:lnTo>
                  <a:lnTo>
                    <a:pt x="124728" y="47353"/>
                  </a:lnTo>
                  <a:lnTo>
                    <a:pt x="142511" y="5308"/>
                  </a:lnTo>
                  <a:lnTo>
                    <a:pt x="144927" y="0"/>
                  </a:lnTo>
                </a:path>
                <a:path w="2413000" h="2386330">
                  <a:moveTo>
                    <a:pt x="2413000" y="2228873"/>
                  </a:moveTo>
                  <a:lnTo>
                    <a:pt x="2338722" y="2261330"/>
                  </a:lnTo>
                  <a:lnTo>
                    <a:pt x="2296109" y="2278009"/>
                  </a:lnTo>
                  <a:lnTo>
                    <a:pt x="2252946" y="2293565"/>
                  </a:lnTo>
                  <a:lnTo>
                    <a:pt x="2209251" y="2307979"/>
                  </a:lnTo>
                  <a:lnTo>
                    <a:pt x="2165042" y="2321234"/>
                  </a:lnTo>
                  <a:lnTo>
                    <a:pt x="2120337" y="2333312"/>
                  </a:lnTo>
                  <a:lnTo>
                    <a:pt x="2075154" y="2344195"/>
                  </a:lnTo>
                  <a:lnTo>
                    <a:pt x="2029511" y="2353864"/>
                  </a:lnTo>
                  <a:lnTo>
                    <a:pt x="1983425" y="2362302"/>
                  </a:lnTo>
                  <a:lnTo>
                    <a:pt x="1936915" y="2369492"/>
                  </a:lnTo>
                  <a:lnTo>
                    <a:pt x="1889998" y="2375414"/>
                  </a:lnTo>
                  <a:lnTo>
                    <a:pt x="1842693" y="2380051"/>
                  </a:lnTo>
                  <a:lnTo>
                    <a:pt x="1795017" y="2383386"/>
                  </a:lnTo>
                  <a:lnTo>
                    <a:pt x="1746988" y="2385400"/>
                  </a:lnTo>
                  <a:lnTo>
                    <a:pt x="1698625" y="2386076"/>
                  </a:lnTo>
                  <a:lnTo>
                    <a:pt x="1650261" y="2385400"/>
                  </a:lnTo>
                  <a:lnTo>
                    <a:pt x="1602232" y="2383386"/>
                  </a:lnTo>
                  <a:lnTo>
                    <a:pt x="1554556" y="2380051"/>
                  </a:lnTo>
                  <a:lnTo>
                    <a:pt x="1507251" y="2375414"/>
                  </a:lnTo>
                  <a:lnTo>
                    <a:pt x="1460334" y="2369492"/>
                  </a:lnTo>
                  <a:lnTo>
                    <a:pt x="1413824" y="2362302"/>
                  </a:lnTo>
                  <a:lnTo>
                    <a:pt x="1367738" y="2353864"/>
                  </a:lnTo>
                  <a:lnTo>
                    <a:pt x="1322095" y="2344195"/>
                  </a:lnTo>
                  <a:lnTo>
                    <a:pt x="1276912" y="2333312"/>
                  </a:lnTo>
                  <a:lnTo>
                    <a:pt x="1232207" y="2321234"/>
                  </a:lnTo>
                  <a:lnTo>
                    <a:pt x="1187998" y="2307979"/>
                  </a:lnTo>
                  <a:lnTo>
                    <a:pt x="1144303" y="2293565"/>
                  </a:lnTo>
                  <a:lnTo>
                    <a:pt x="1101140" y="2278009"/>
                  </a:lnTo>
                  <a:lnTo>
                    <a:pt x="1058527" y="2261330"/>
                  </a:lnTo>
                  <a:lnTo>
                    <a:pt x="1016482" y="2243545"/>
                  </a:lnTo>
                  <a:lnTo>
                    <a:pt x="975023" y="2224673"/>
                  </a:lnTo>
                  <a:lnTo>
                    <a:pt x="934167" y="2204731"/>
                  </a:lnTo>
                  <a:lnTo>
                    <a:pt x="893933" y="2183737"/>
                  </a:lnTo>
                  <a:lnTo>
                    <a:pt x="854338" y="2161710"/>
                  </a:lnTo>
                  <a:lnTo>
                    <a:pt x="815401" y="2138666"/>
                  </a:lnTo>
                  <a:lnTo>
                    <a:pt x="777139" y="2114625"/>
                  </a:lnTo>
                  <a:lnTo>
                    <a:pt x="739570" y="2089604"/>
                  </a:lnTo>
                  <a:lnTo>
                    <a:pt x="702713" y="2063620"/>
                  </a:lnTo>
                  <a:lnTo>
                    <a:pt x="666584" y="2036693"/>
                  </a:lnTo>
                  <a:lnTo>
                    <a:pt x="631203" y="2008839"/>
                  </a:lnTo>
                  <a:lnTo>
                    <a:pt x="596587" y="1980077"/>
                  </a:lnTo>
                  <a:lnTo>
                    <a:pt x="562753" y="1950425"/>
                  </a:lnTo>
                  <a:lnTo>
                    <a:pt x="529720" y="1919900"/>
                  </a:lnTo>
                  <a:lnTo>
                    <a:pt x="497506" y="1888521"/>
                  </a:lnTo>
                  <a:lnTo>
                    <a:pt x="466129" y="1856306"/>
                  </a:lnTo>
                  <a:lnTo>
                    <a:pt x="435606" y="1823271"/>
                  </a:lnTo>
                  <a:lnTo>
                    <a:pt x="405955" y="1789437"/>
                  </a:lnTo>
                  <a:lnTo>
                    <a:pt x="377196" y="1754819"/>
                  </a:lnTo>
                  <a:lnTo>
                    <a:pt x="349344" y="1719437"/>
                  </a:lnTo>
                  <a:lnTo>
                    <a:pt x="322418" y="1683307"/>
                  </a:lnTo>
                  <a:lnTo>
                    <a:pt x="296437" y="1646449"/>
                  </a:lnTo>
                  <a:lnTo>
                    <a:pt x="271418" y="1608880"/>
                  </a:lnTo>
                  <a:lnTo>
                    <a:pt x="247379" y="1570618"/>
                  </a:lnTo>
                  <a:lnTo>
                    <a:pt x="224338" y="1531680"/>
                  </a:lnTo>
                  <a:lnTo>
                    <a:pt x="202312" y="1492086"/>
                  </a:lnTo>
                  <a:lnTo>
                    <a:pt x="181321" y="1451852"/>
                  </a:lnTo>
                  <a:lnTo>
                    <a:pt x="161381" y="1410997"/>
                  </a:lnTo>
                  <a:lnTo>
                    <a:pt x="142511" y="1369539"/>
                  </a:lnTo>
                  <a:lnTo>
                    <a:pt x="124728" y="1327495"/>
                  </a:lnTo>
                  <a:lnTo>
                    <a:pt x="108051" y="1284883"/>
                  </a:lnTo>
                  <a:lnTo>
                    <a:pt x="92497" y="1241722"/>
                  </a:lnTo>
                  <a:lnTo>
                    <a:pt x="78085" y="1198030"/>
                  </a:lnTo>
                  <a:lnTo>
                    <a:pt x="64831" y="1153823"/>
                  </a:lnTo>
                  <a:lnTo>
                    <a:pt x="52755" y="1109121"/>
                  </a:lnTo>
                  <a:lnTo>
                    <a:pt x="41874" y="1063941"/>
                  </a:lnTo>
                  <a:lnTo>
                    <a:pt x="32206" y="1018301"/>
                  </a:lnTo>
                  <a:lnTo>
                    <a:pt x="23769" y="972219"/>
                  </a:lnTo>
                  <a:lnTo>
                    <a:pt x="16581" y="925713"/>
                  </a:lnTo>
                  <a:lnTo>
                    <a:pt x="10659" y="878801"/>
                  </a:lnTo>
                  <a:lnTo>
                    <a:pt x="6023" y="831501"/>
                  </a:lnTo>
                  <a:lnTo>
                    <a:pt x="2688" y="783830"/>
                  </a:lnTo>
                  <a:lnTo>
                    <a:pt x="675" y="735808"/>
                  </a:lnTo>
                  <a:lnTo>
                    <a:pt x="0" y="687451"/>
                  </a:lnTo>
                </a:path>
              </a:pathLst>
            </a:custGeom>
            <a:ln w="53975">
              <a:solidFill>
                <a:srgbClr val="00CC6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31475" y="350837"/>
              <a:ext cx="1223962" cy="122396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065261" y="1736598"/>
              <a:ext cx="1750695" cy="1135380"/>
            </a:xfrm>
            <a:custGeom>
              <a:avLst/>
              <a:gdLst/>
              <a:ahLst/>
              <a:cxnLst/>
              <a:rect l="l" t="t" r="r" b="b"/>
              <a:pathLst>
                <a:path w="1750695" h="1135380">
                  <a:moveTo>
                    <a:pt x="1696813" y="1021193"/>
                  </a:moveTo>
                  <a:lnTo>
                    <a:pt x="1674368" y="1024381"/>
                  </a:lnTo>
                  <a:lnTo>
                    <a:pt x="1654909" y="1035968"/>
                  </a:lnTo>
                  <a:lnTo>
                    <a:pt x="1641856" y="1053544"/>
                  </a:lnTo>
                  <a:lnTo>
                    <a:pt x="1636327" y="1074763"/>
                  </a:lnTo>
                  <a:lnTo>
                    <a:pt x="1639443" y="1097279"/>
                  </a:lnTo>
                  <a:lnTo>
                    <a:pt x="1651101" y="1116736"/>
                  </a:lnTo>
                  <a:lnTo>
                    <a:pt x="1668700" y="1129776"/>
                  </a:lnTo>
                  <a:lnTo>
                    <a:pt x="1689895" y="1135266"/>
                  </a:lnTo>
                  <a:lnTo>
                    <a:pt x="1712341" y="1132077"/>
                  </a:lnTo>
                  <a:lnTo>
                    <a:pt x="1731871" y="1120491"/>
                  </a:lnTo>
                  <a:lnTo>
                    <a:pt x="1744948" y="1102915"/>
                  </a:lnTo>
                  <a:lnTo>
                    <a:pt x="1746419" y="1097244"/>
                  </a:lnTo>
                  <a:lnTo>
                    <a:pt x="1692405" y="1097244"/>
                  </a:lnTo>
                  <a:lnTo>
                    <a:pt x="1685321" y="1095470"/>
                  </a:lnTo>
                  <a:lnTo>
                    <a:pt x="1679428" y="1091172"/>
                  </a:lnTo>
                  <a:lnTo>
                    <a:pt x="1675511" y="1084706"/>
                  </a:lnTo>
                  <a:lnTo>
                    <a:pt x="1674350" y="1077217"/>
                  </a:lnTo>
                  <a:lnTo>
                    <a:pt x="1676130" y="1070133"/>
                  </a:lnTo>
                  <a:lnTo>
                    <a:pt x="1680458" y="1064240"/>
                  </a:lnTo>
                  <a:lnTo>
                    <a:pt x="1686941" y="1060323"/>
                  </a:lnTo>
                  <a:lnTo>
                    <a:pt x="1694430" y="1059162"/>
                  </a:lnTo>
                  <a:lnTo>
                    <a:pt x="1747255" y="1059162"/>
                  </a:lnTo>
                  <a:lnTo>
                    <a:pt x="1735607" y="1039723"/>
                  </a:lnTo>
                  <a:lnTo>
                    <a:pt x="1718008" y="1026683"/>
                  </a:lnTo>
                  <a:lnTo>
                    <a:pt x="1696813" y="1021193"/>
                  </a:lnTo>
                  <a:close/>
                </a:path>
                <a:path w="1750695" h="1135380">
                  <a:moveTo>
                    <a:pt x="1694430" y="1059162"/>
                  </a:moveTo>
                  <a:lnTo>
                    <a:pt x="1686941" y="1060323"/>
                  </a:lnTo>
                  <a:lnTo>
                    <a:pt x="1680458" y="1064240"/>
                  </a:lnTo>
                  <a:lnTo>
                    <a:pt x="1676130" y="1070133"/>
                  </a:lnTo>
                  <a:lnTo>
                    <a:pt x="1674350" y="1077217"/>
                  </a:lnTo>
                  <a:lnTo>
                    <a:pt x="1675511" y="1084706"/>
                  </a:lnTo>
                  <a:lnTo>
                    <a:pt x="1679428" y="1091172"/>
                  </a:lnTo>
                  <a:lnTo>
                    <a:pt x="1685321" y="1095470"/>
                  </a:lnTo>
                  <a:lnTo>
                    <a:pt x="1692405" y="1097244"/>
                  </a:lnTo>
                  <a:lnTo>
                    <a:pt x="1699895" y="1096137"/>
                  </a:lnTo>
                  <a:lnTo>
                    <a:pt x="1706360" y="1092219"/>
                  </a:lnTo>
                  <a:lnTo>
                    <a:pt x="1710658" y="1086326"/>
                  </a:lnTo>
                  <a:lnTo>
                    <a:pt x="1712432" y="1079242"/>
                  </a:lnTo>
                  <a:lnTo>
                    <a:pt x="1711325" y="1071752"/>
                  </a:lnTo>
                  <a:lnTo>
                    <a:pt x="1707407" y="1065270"/>
                  </a:lnTo>
                  <a:lnTo>
                    <a:pt x="1701514" y="1060942"/>
                  </a:lnTo>
                  <a:lnTo>
                    <a:pt x="1694430" y="1059162"/>
                  </a:lnTo>
                  <a:close/>
                </a:path>
                <a:path w="1750695" h="1135380">
                  <a:moveTo>
                    <a:pt x="1747255" y="1059162"/>
                  </a:moveTo>
                  <a:lnTo>
                    <a:pt x="1694430" y="1059162"/>
                  </a:lnTo>
                  <a:lnTo>
                    <a:pt x="1701514" y="1060942"/>
                  </a:lnTo>
                  <a:lnTo>
                    <a:pt x="1707407" y="1065270"/>
                  </a:lnTo>
                  <a:lnTo>
                    <a:pt x="1711325" y="1071752"/>
                  </a:lnTo>
                  <a:lnTo>
                    <a:pt x="1712432" y="1079242"/>
                  </a:lnTo>
                  <a:lnTo>
                    <a:pt x="1710658" y="1086326"/>
                  </a:lnTo>
                  <a:lnTo>
                    <a:pt x="1706360" y="1092219"/>
                  </a:lnTo>
                  <a:lnTo>
                    <a:pt x="1699895" y="1096137"/>
                  </a:lnTo>
                  <a:lnTo>
                    <a:pt x="1692405" y="1097244"/>
                  </a:lnTo>
                  <a:lnTo>
                    <a:pt x="1746419" y="1097244"/>
                  </a:lnTo>
                  <a:lnTo>
                    <a:pt x="1750452" y="1081696"/>
                  </a:lnTo>
                  <a:lnTo>
                    <a:pt x="1747255" y="1059162"/>
                  </a:lnTo>
                  <a:close/>
                </a:path>
                <a:path w="1750695" h="1135380">
                  <a:moveTo>
                    <a:pt x="1638347" y="916824"/>
                  </a:moveTo>
                  <a:lnTo>
                    <a:pt x="1630934" y="918590"/>
                  </a:lnTo>
                  <a:lnTo>
                    <a:pt x="1624841" y="923004"/>
                  </a:lnTo>
                  <a:lnTo>
                    <a:pt x="1621059" y="929227"/>
                  </a:lnTo>
                  <a:lnTo>
                    <a:pt x="1619896" y="936450"/>
                  </a:lnTo>
                  <a:lnTo>
                    <a:pt x="1621663" y="943863"/>
                  </a:lnTo>
                  <a:lnTo>
                    <a:pt x="1626147" y="949956"/>
                  </a:lnTo>
                  <a:lnTo>
                    <a:pt x="1632394" y="953738"/>
                  </a:lnTo>
                  <a:lnTo>
                    <a:pt x="1639593" y="954901"/>
                  </a:lnTo>
                  <a:lnTo>
                    <a:pt x="1646936" y="953135"/>
                  </a:lnTo>
                  <a:lnTo>
                    <a:pt x="1653030" y="948721"/>
                  </a:lnTo>
                  <a:lnTo>
                    <a:pt x="1656826" y="942498"/>
                  </a:lnTo>
                  <a:lnTo>
                    <a:pt x="1658026" y="935275"/>
                  </a:lnTo>
                  <a:lnTo>
                    <a:pt x="1656334" y="927862"/>
                  </a:lnTo>
                  <a:lnTo>
                    <a:pt x="1651793" y="921769"/>
                  </a:lnTo>
                  <a:lnTo>
                    <a:pt x="1645570" y="917987"/>
                  </a:lnTo>
                  <a:lnTo>
                    <a:pt x="1638347" y="916824"/>
                  </a:lnTo>
                  <a:close/>
                </a:path>
                <a:path w="1750695" h="1135380">
                  <a:moveTo>
                    <a:pt x="1568912" y="780456"/>
                  </a:moveTo>
                  <a:lnTo>
                    <a:pt x="1561719" y="782827"/>
                  </a:lnTo>
                  <a:lnTo>
                    <a:pt x="1556017" y="787806"/>
                  </a:lnTo>
                  <a:lnTo>
                    <a:pt x="1552781" y="794369"/>
                  </a:lnTo>
                  <a:lnTo>
                    <a:pt x="1552235" y="801669"/>
                  </a:lnTo>
                  <a:lnTo>
                    <a:pt x="1554607" y="808863"/>
                  </a:lnTo>
                  <a:lnTo>
                    <a:pt x="1559692" y="814564"/>
                  </a:lnTo>
                  <a:lnTo>
                    <a:pt x="1566211" y="817800"/>
                  </a:lnTo>
                  <a:lnTo>
                    <a:pt x="1573468" y="818346"/>
                  </a:lnTo>
                  <a:lnTo>
                    <a:pt x="1580642" y="815975"/>
                  </a:lnTo>
                  <a:lnTo>
                    <a:pt x="1586343" y="810996"/>
                  </a:lnTo>
                  <a:lnTo>
                    <a:pt x="1589579" y="804433"/>
                  </a:lnTo>
                  <a:lnTo>
                    <a:pt x="1590125" y="797133"/>
                  </a:lnTo>
                  <a:lnTo>
                    <a:pt x="1587754" y="789939"/>
                  </a:lnTo>
                  <a:lnTo>
                    <a:pt x="1582775" y="784238"/>
                  </a:lnTo>
                  <a:lnTo>
                    <a:pt x="1576212" y="781002"/>
                  </a:lnTo>
                  <a:lnTo>
                    <a:pt x="1568912" y="780456"/>
                  </a:lnTo>
                  <a:close/>
                </a:path>
                <a:path w="1750695" h="1135380">
                  <a:moveTo>
                    <a:pt x="1493948" y="651303"/>
                  </a:moveTo>
                  <a:lnTo>
                    <a:pt x="1486628" y="651432"/>
                  </a:lnTo>
                  <a:lnTo>
                    <a:pt x="1479677" y="654430"/>
                  </a:lnTo>
                  <a:lnTo>
                    <a:pt x="1474515" y="659935"/>
                  </a:lnTo>
                  <a:lnTo>
                    <a:pt x="1471914" y="666750"/>
                  </a:lnTo>
                  <a:lnTo>
                    <a:pt x="1472051" y="674040"/>
                  </a:lnTo>
                  <a:lnTo>
                    <a:pt x="1475105" y="680974"/>
                  </a:lnTo>
                  <a:lnTo>
                    <a:pt x="1480609" y="686190"/>
                  </a:lnTo>
                  <a:lnTo>
                    <a:pt x="1487424" y="688800"/>
                  </a:lnTo>
                  <a:lnTo>
                    <a:pt x="1494714" y="688671"/>
                  </a:lnTo>
                  <a:lnTo>
                    <a:pt x="1501648" y="685673"/>
                  </a:lnTo>
                  <a:lnTo>
                    <a:pt x="1506862" y="680150"/>
                  </a:lnTo>
                  <a:lnTo>
                    <a:pt x="1509458" y="673306"/>
                  </a:lnTo>
                  <a:lnTo>
                    <a:pt x="1509291" y="666009"/>
                  </a:lnTo>
                  <a:lnTo>
                    <a:pt x="1506220" y="659129"/>
                  </a:lnTo>
                  <a:lnTo>
                    <a:pt x="1500768" y="653913"/>
                  </a:lnTo>
                  <a:lnTo>
                    <a:pt x="1493948" y="651303"/>
                  </a:lnTo>
                  <a:close/>
                </a:path>
                <a:path w="1750695" h="1135380">
                  <a:moveTo>
                    <a:pt x="1399524" y="530098"/>
                  </a:moveTo>
                  <a:lnTo>
                    <a:pt x="1392295" y="530915"/>
                  </a:lnTo>
                  <a:lnTo>
                    <a:pt x="1385697" y="534542"/>
                  </a:lnTo>
                  <a:lnTo>
                    <a:pt x="1381019" y="540517"/>
                  </a:lnTo>
                  <a:lnTo>
                    <a:pt x="1379045" y="547576"/>
                  </a:lnTo>
                  <a:lnTo>
                    <a:pt x="1379856" y="554849"/>
                  </a:lnTo>
                  <a:lnTo>
                    <a:pt x="1383538" y="561466"/>
                  </a:lnTo>
                  <a:lnTo>
                    <a:pt x="1389512" y="566144"/>
                  </a:lnTo>
                  <a:lnTo>
                    <a:pt x="1396571" y="568118"/>
                  </a:lnTo>
                  <a:lnTo>
                    <a:pt x="1403844" y="567307"/>
                  </a:lnTo>
                  <a:lnTo>
                    <a:pt x="1410462" y="563626"/>
                  </a:lnTo>
                  <a:lnTo>
                    <a:pt x="1415119" y="557651"/>
                  </a:lnTo>
                  <a:lnTo>
                    <a:pt x="1417050" y="550592"/>
                  </a:lnTo>
                  <a:lnTo>
                    <a:pt x="1416194" y="543319"/>
                  </a:lnTo>
                  <a:lnTo>
                    <a:pt x="1412494" y="536701"/>
                  </a:lnTo>
                  <a:lnTo>
                    <a:pt x="1406538" y="532042"/>
                  </a:lnTo>
                  <a:lnTo>
                    <a:pt x="1399524" y="530098"/>
                  </a:lnTo>
                  <a:close/>
                </a:path>
                <a:path w="1750695" h="1135380">
                  <a:moveTo>
                    <a:pt x="1293780" y="418607"/>
                  </a:moveTo>
                  <a:lnTo>
                    <a:pt x="1286656" y="420121"/>
                  </a:lnTo>
                  <a:lnTo>
                    <a:pt x="1280414" y="424434"/>
                  </a:lnTo>
                  <a:lnTo>
                    <a:pt x="1276367" y="430837"/>
                  </a:lnTo>
                  <a:lnTo>
                    <a:pt x="1275095" y="438038"/>
                  </a:lnTo>
                  <a:lnTo>
                    <a:pt x="1276609" y="445168"/>
                  </a:lnTo>
                  <a:lnTo>
                    <a:pt x="1280922" y="451357"/>
                  </a:lnTo>
                  <a:lnTo>
                    <a:pt x="1287325" y="455457"/>
                  </a:lnTo>
                  <a:lnTo>
                    <a:pt x="1294526" y="456723"/>
                  </a:lnTo>
                  <a:lnTo>
                    <a:pt x="1301656" y="455179"/>
                  </a:lnTo>
                  <a:lnTo>
                    <a:pt x="1307846" y="450850"/>
                  </a:lnTo>
                  <a:lnTo>
                    <a:pt x="1311945" y="444517"/>
                  </a:lnTo>
                  <a:lnTo>
                    <a:pt x="1313211" y="437340"/>
                  </a:lnTo>
                  <a:lnTo>
                    <a:pt x="1311667" y="430186"/>
                  </a:lnTo>
                  <a:lnTo>
                    <a:pt x="1307338" y="423925"/>
                  </a:lnTo>
                  <a:lnTo>
                    <a:pt x="1300952" y="419879"/>
                  </a:lnTo>
                  <a:lnTo>
                    <a:pt x="1293780" y="418607"/>
                  </a:lnTo>
                  <a:close/>
                </a:path>
                <a:path w="1750695" h="1135380">
                  <a:moveTo>
                    <a:pt x="1176909" y="318262"/>
                  </a:moveTo>
                  <a:lnTo>
                    <a:pt x="1170003" y="320675"/>
                  </a:lnTo>
                  <a:lnTo>
                    <a:pt x="1164336" y="325754"/>
                  </a:lnTo>
                  <a:lnTo>
                    <a:pt x="1161129" y="332565"/>
                  </a:lnTo>
                  <a:lnTo>
                    <a:pt x="1160780" y="339851"/>
                  </a:lnTo>
                  <a:lnTo>
                    <a:pt x="1163193" y="346757"/>
                  </a:lnTo>
                  <a:lnTo>
                    <a:pt x="1168273" y="352425"/>
                  </a:lnTo>
                  <a:lnTo>
                    <a:pt x="1175154" y="355631"/>
                  </a:lnTo>
                  <a:lnTo>
                    <a:pt x="1182465" y="355981"/>
                  </a:lnTo>
                  <a:lnTo>
                    <a:pt x="1189347" y="353568"/>
                  </a:lnTo>
                  <a:lnTo>
                    <a:pt x="1194943" y="348488"/>
                  </a:lnTo>
                  <a:lnTo>
                    <a:pt x="1198205" y="341677"/>
                  </a:lnTo>
                  <a:lnTo>
                    <a:pt x="1198562" y="334390"/>
                  </a:lnTo>
                  <a:lnTo>
                    <a:pt x="1196157" y="327485"/>
                  </a:lnTo>
                  <a:lnTo>
                    <a:pt x="1191133" y="321817"/>
                  </a:lnTo>
                  <a:lnTo>
                    <a:pt x="1184195" y="318611"/>
                  </a:lnTo>
                  <a:lnTo>
                    <a:pt x="1176909" y="318262"/>
                  </a:lnTo>
                  <a:close/>
                </a:path>
                <a:path w="1750695" h="1135380">
                  <a:moveTo>
                    <a:pt x="1058277" y="230135"/>
                  </a:moveTo>
                  <a:lnTo>
                    <a:pt x="1050972" y="230409"/>
                  </a:lnTo>
                  <a:lnTo>
                    <a:pt x="1044311" y="233398"/>
                  </a:lnTo>
                  <a:lnTo>
                    <a:pt x="1039114" y="238887"/>
                  </a:lnTo>
                  <a:lnTo>
                    <a:pt x="1036532" y="246012"/>
                  </a:lnTo>
                  <a:lnTo>
                    <a:pt x="1036843" y="253317"/>
                  </a:lnTo>
                  <a:lnTo>
                    <a:pt x="1039846" y="259978"/>
                  </a:lnTo>
                  <a:lnTo>
                    <a:pt x="1045337" y="265175"/>
                  </a:lnTo>
                  <a:lnTo>
                    <a:pt x="1052462" y="267829"/>
                  </a:lnTo>
                  <a:lnTo>
                    <a:pt x="1059767" y="267541"/>
                  </a:lnTo>
                  <a:lnTo>
                    <a:pt x="1066428" y="264515"/>
                  </a:lnTo>
                  <a:lnTo>
                    <a:pt x="1071626" y="258952"/>
                  </a:lnTo>
                  <a:lnTo>
                    <a:pt x="1074225" y="251882"/>
                  </a:lnTo>
                  <a:lnTo>
                    <a:pt x="1073943" y="244586"/>
                  </a:lnTo>
                  <a:lnTo>
                    <a:pt x="1070947" y="237932"/>
                  </a:lnTo>
                  <a:lnTo>
                    <a:pt x="1065403" y="232790"/>
                  </a:lnTo>
                  <a:lnTo>
                    <a:pt x="1058277" y="230135"/>
                  </a:lnTo>
                  <a:close/>
                </a:path>
                <a:path w="1750695" h="1135380">
                  <a:moveTo>
                    <a:pt x="923871" y="154999"/>
                  </a:moveTo>
                  <a:lnTo>
                    <a:pt x="916638" y="155955"/>
                  </a:lnTo>
                  <a:lnTo>
                    <a:pt x="910286" y="159579"/>
                  </a:lnTo>
                  <a:lnTo>
                    <a:pt x="905637" y="165607"/>
                  </a:lnTo>
                  <a:lnTo>
                    <a:pt x="903735" y="172900"/>
                  </a:lnTo>
                  <a:lnTo>
                    <a:pt x="904716" y="180133"/>
                  </a:lnTo>
                  <a:lnTo>
                    <a:pt x="908315" y="186485"/>
                  </a:lnTo>
                  <a:lnTo>
                    <a:pt x="914273" y="191135"/>
                  </a:lnTo>
                  <a:lnTo>
                    <a:pt x="921692" y="193036"/>
                  </a:lnTo>
                  <a:lnTo>
                    <a:pt x="928925" y="192055"/>
                  </a:lnTo>
                  <a:lnTo>
                    <a:pt x="935277" y="188456"/>
                  </a:lnTo>
                  <a:lnTo>
                    <a:pt x="939927" y="182499"/>
                  </a:lnTo>
                  <a:lnTo>
                    <a:pt x="941826" y="175134"/>
                  </a:lnTo>
                  <a:lnTo>
                    <a:pt x="940831" y="167878"/>
                  </a:lnTo>
                  <a:lnTo>
                    <a:pt x="937194" y="161549"/>
                  </a:lnTo>
                  <a:lnTo>
                    <a:pt x="931164" y="156972"/>
                  </a:lnTo>
                  <a:lnTo>
                    <a:pt x="923871" y="154999"/>
                  </a:lnTo>
                  <a:close/>
                </a:path>
                <a:path w="1750695" h="1135380">
                  <a:moveTo>
                    <a:pt x="782373" y="94337"/>
                  </a:moveTo>
                  <a:lnTo>
                    <a:pt x="775255" y="95948"/>
                  </a:lnTo>
                  <a:lnTo>
                    <a:pt x="769256" y="100131"/>
                  </a:lnTo>
                  <a:lnTo>
                    <a:pt x="765175" y="106552"/>
                  </a:lnTo>
                  <a:lnTo>
                    <a:pt x="763881" y="113992"/>
                  </a:lnTo>
                  <a:lnTo>
                    <a:pt x="765492" y="121110"/>
                  </a:lnTo>
                  <a:lnTo>
                    <a:pt x="769675" y="127109"/>
                  </a:lnTo>
                  <a:lnTo>
                    <a:pt x="776097" y="131190"/>
                  </a:lnTo>
                  <a:lnTo>
                    <a:pt x="783536" y="132484"/>
                  </a:lnTo>
                  <a:lnTo>
                    <a:pt x="790654" y="130873"/>
                  </a:lnTo>
                  <a:lnTo>
                    <a:pt x="796653" y="126690"/>
                  </a:lnTo>
                  <a:lnTo>
                    <a:pt x="800735" y="120268"/>
                  </a:lnTo>
                  <a:lnTo>
                    <a:pt x="802030" y="112829"/>
                  </a:lnTo>
                  <a:lnTo>
                    <a:pt x="800433" y="105711"/>
                  </a:lnTo>
                  <a:lnTo>
                    <a:pt x="796288" y="99712"/>
                  </a:lnTo>
                  <a:lnTo>
                    <a:pt x="789940" y="95630"/>
                  </a:lnTo>
                  <a:lnTo>
                    <a:pt x="782373" y="94337"/>
                  </a:lnTo>
                  <a:close/>
                </a:path>
                <a:path w="1750695" h="1135380">
                  <a:moveTo>
                    <a:pt x="633779" y="50522"/>
                  </a:moveTo>
                  <a:lnTo>
                    <a:pt x="626983" y="53181"/>
                  </a:lnTo>
                  <a:lnTo>
                    <a:pt x="621686" y="58173"/>
                  </a:lnTo>
                  <a:lnTo>
                    <a:pt x="618617" y="65024"/>
                  </a:lnTo>
                  <a:lnTo>
                    <a:pt x="618394" y="72614"/>
                  </a:lnTo>
                  <a:lnTo>
                    <a:pt x="621030" y="79454"/>
                  </a:lnTo>
                  <a:lnTo>
                    <a:pt x="626046" y="84794"/>
                  </a:lnTo>
                  <a:lnTo>
                    <a:pt x="632968" y="87884"/>
                  </a:lnTo>
                  <a:lnTo>
                    <a:pt x="640538" y="88052"/>
                  </a:lnTo>
                  <a:lnTo>
                    <a:pt x="647334" y="85423"/>
                  </a:lnTo>
                  <a:lnTo>
                    <a:pt x="652631" y="80436"/>
                  </a:lnTo>
                  <a:lnTo>
                    <a:pt x="655701" y="73532"/>
                  </a:lnTo>
                  <a:lnTo>
                    <a:pt x="655923" y="65960"/>
                  </a:lnTo>
                  <a:lnTo>
                    <a:pt x="653288" y="59150"/>
                  </a:lnTo>
                  <a:lnTo>
                    <a:pt x="648271" y="53816"/>
                  </a:lnTo>
                  <a:lnTo>
                    <a:pt x="641350" y="50673"/>
                  </a:lnTo>
                  <a:lnTo>
                    <a:pt x="633779" y="50522"/>
                  </a:lnTo>
                  <a:close/>
                </a:path>
                <a:path w="1750695" h="1135380">
                  <a:moveTo>
                    <a:pt x="489712" y="23367"/>
                  </a:moveTo>
                  <a:lnTo>
                    <a:pt x="482056" y="23947"/>
                  </a:lnTo>
                  <a:lnTo>
                    <a:pt x="475551" y="27241"/>
                  </a:lnTo>
                  <a:lnTo>
                    <a:pt x="470761" y="32726"/>
                  </a:lnTo>
                  <a:lnTo>
                    <a:pt x="468376" y="39877"/>
                  </a:lnTo>
                  <a:lnTo>
                    <a:pt x="468882" y="47408"/>
                  </a:lnTo>
                  <a:lnTo>
                    <a:pt x="472138" y="53927"/>
                  </a:lnTo>
                  <a:lnTo>
                    <a:pt x="477609" y="58755"/>
                  </a:lnTo>
                  <a:lnTo>
                    <a:pt x="484759" y="61213"/>
                  </a:lnTo>
                  <a:lnTo>
                    <a:pt x="492414" y="60634"/>
                  </a:lnTo>
                  <a:lnTo>
                    <a:pt x="498919" y="57340"/>
                  </a:lnTo>
                  <a:lnTo>
                    <a:pt x="503709" y="51855"/>
                  </a:lnTo>
                  <a:lnTo>
                    <a:pt x="506095" y="44703"/>
                  </a:lnTo>
                  <a:lnTo>
                    <a:pt x="505588" y="37173"/>
                  </a:lnTo>
                  <a:lnTo>
                    <a:pt x="502332" y="30654"/>
                  </a:lnTo>
                  <a:lnTo>
                    <a:pt x="496861" y="25826"/>
                  </a:lnTo>
                  <a:lnTo>
                    <a:pt x="489712" y="23367"/>
                  </a:lnTo>
                  <a:close/>
                </a:path>
                <a:path w="1750695" h="1135380">
                  <a:moveTo>
                    <a:pt x="334645" y="13969"/>
                  </a:moveTo>
                  <a:lnTo>
                    <a:pt x="327265" y="15724"/>
                  </a:lnTo>
                  <a:lnTo>
                    <a:pt x="321325" y="20002"/>
                  </a:lnTo>
                  <a:lnTo>
                    <a:pt x="317410" y="26185"/>
                  </a:lnTo>
                  <a:lnTo>
                    <a:pt x="316103" y="33654"/>
                  </a:lnTo>
                  <a:lnTo>
                    <a:pt x="317855" y="41032"/>
                  </a:lnTo>
                  <a:lnTo>
                    <a:pt x="322119" y="46958"/>
                  </a:lnTo>
                  <a:lnTo>
                    <a:pt x="328265" y="50835"/>
                  </a:lnTo>
                  <a:lnTo>
                    <a:pt x="335661" y="52069"/>
                  </a:lnTo>
                  <a:lnTo>
                    <a:pt x="343165" y="50389"/>
                  </a:lnTo>
                  <a:lnTo>
                    <a:pt x="349091" y="46148"/>
                  </a:lnTo>
                  <a:lnTo>
                    <a:pt x="352968" y="39979"/>
                  </a:lnTo>
                  <a:lnTo>
                    <a:pt x="354203" y="32512"/>
                  </a:lnTo>
                  <a:lnTo>
                    <a:pt x="352522" y="25132"/>
                  </a:lnTo>
                  <a:lnTo>
                    <a:pt x="348281" y="19192"/>
                  </a:lnTo>
                  <a:lnTo>
                    <a:pt x="342112" y="15277"/>
                  </a:lnTo>
                  <a:lnTo>
                    <a:pt x="334645" y="13969"/>
                  </a:lnTo>
                  <a:close/>
                </a:path>
                <a:path w="1750695" h="1135380">
                  <a:moveTo>
                    <a:pt x="180594" y="24891"/>
                  </a:moveTo>
                  <a:lnTo>
                    <a:pt x="173464" y="27370"/>
                  </a:lnTo>
                  <a:lnTo>
                    <a:pt x="168036" y="32242"/>
                  </a:lnTo>
                  <a:lnTo>
                    <a:pt x="164824" y="38804"/>
                  </a:lnTo>
                  <a:lnTo>
                    <a:pt x="164338" y="46354"/>
                  </a:lnTo>
                  <a:lnTo>
                    <a:pt x="166816" y="53502"/>
                  </a:lnTo>
                  <a:lnTo>
                    <a:pt x="171688" y="58959"/>
                  </a:lnTo>
                  <a:lnTo>
                    <a:pt x="178250" y="62178"/>
                  </a:lnTo>
                  <a:lnTo>
                    <a:pt x="185801" y="62611"/>
                  </a:lnTo>
                  <a:lnTo>
                    <a:pt x="193004" y="60132"/>
                  </a:lnTo>
                  <a:lnTo>
                    <a:pt x="198469" y="55260"/>
                  </a:lnTo>
                  <a:lnTo>
                    <a:pt x="201695" y="48698"/>
                  </a:lnTo>
                  <a:lnTo>
                    <a:pt x="202184" y="41148"/>
                  </a:lnTo>
                  <a:lnTo>
                    <a:pt x="199632" y="34018"/>
                  </a:lnTo>
                  <a:lnTo>
                    <a:pt x="194722" y="28590"/>
                  </a:lnTo>
                  <a:lnTo>
                    <a:pt x="188146" y="25378"/>
                  </a:lnTo>
                  <a:lnTo>
                    <a:pt x="180594" y="24891"/>
                  </a:lnTo>
                  <a:close/>
                </a:path>
                <a:path w="1750695" h="1135380">
                  <a:moveTo>
                    <a:pt x="97790" y="0"/>
                  </a:moveTo>
                  <a:lnTo>
                    <a:pt x="0" y="82423"/>
                  </a:lnTo>
                  <a:lnTo>
                    <a:pt x="124587" y="111125"/>
                  </a:lnTo>
                  <a:lnTo>
                    <a:pt x="97790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595486" y="4014038"/>
            <a:ext cx="3119755" cy="159575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641350" marR="80010" indent="-58419" algn="r">
              <a:lnSpc>
                <a:spcPts val="2590"/>
              </a:lnSpc>
              <a:spcBef>
                <a:spcPts val="430"/>
              </a:spcBef>
            </a:pPr>
            <a:r>
              <a:rPr sz="2400" spc="-315" dirty="0">
                <a:latin typeface="Microsoft Sans Serif"/>
                <a:cs typeface="Microsoft Sans Serif"/>
              </a:rPr>
              <a:t>П</a:t>
            </a:r>
            <a:r>
              <a:rPr sz="2400" spc="-250" dirty="0">
                <a:latin typeface="Microsoft Sans Serif"/>
                <a:cs typeface="Microsoft Sans Serif"/>
              </a:rPr>
              <a:t>о</a:t>
            </a:r>
            <a:r>
              <a:rPr sz="2400" spc="-254" dirty="0">
                <a:latin typeface="Microsoft Sans Serif"/>
                <a:cs typeface="Microsoft Sans Serif"/>
              </a:rPr>
              <a:t>смот</a:t>
            </a:r>
            <a:r>
              <a:rPr sz="2400" spc="-260" dirty="0">
                <a:latin typeface="Microsoft Sans Serif"/>
                <a:cs typeface="Microsoft Sans Serif"/>
              </a:rPr>
              <a:t>р</a:t>
            </a:r>
            <a:r>
              <a:rPr sz="2400" spc="-225" dirty="0">
                <a:latin typeface="Microsoft Sans Serif"/>
                <a:cs typeface="Microsoft Sans Serif"/>
              </a:rPr>
              <a:t>ит</a:t>
            </a:r>
            <a:r>
              <a:rPr sz="2400" spc="-240" dirty="0">
                <a:latin typeface="Microsoft Sans Serif"/>
                <a:cs typeface="Microsoft Sans Serif"/>
              </a:rPr>
              <a:t>е</a:t>
            </a:r>
            <a:r>
              <a:rPr sz="2400" spc="-70" dirty="0">
                <a:latin typeface="Microsoft Sans Serif"/>
                <a:cs typeface="Microsoft Sans Serif"/>
              </a:rPr>
              <a:t> </a:t>
            </a:r>
            <a:r>
              <a:rPr sz="2400" spc="-245" dirty="0">
                <a:latin typeface="Microsoft Sans Serif"/>
                <a:cs typeface="Microsoft Sans Serif"/>
              </a:rPr>
              <a:t>на</a:t>
            </a:r>
            <a:r>
              <a:rPr sz="2400" spc="-90" dirty="0">
                <a:latin typeface="Microsoft Sans Serif"/>
                <a:cs typeface="Microsoft Sans Serif"/>
              </a:rPr>
              <a:t> </a:t>
            </a:r>
            <a:r>
              <a:rPr sz="2400" spc="-335" dirty="0">
                <a:latin typeface="Microsoft Sans Serif"/>
                <a:cs typeface="Microsoft Sans Serif"/>
              </a:rPr>
              <a:t>к</a:t>
            </a:r>
            <a:r>
              <a:rPr sz="2400" spc="-245" dirty="0">
                <a:latin typeface="Microsoft Sans Serif"/>
                <a:cs typeface="Microsoft Sans Serif"/>
              </a:rPr>
              <a:t>ар</a:t>
            </a:r>
            <a:r>
              <a:rPr sz="2400" spc="-210" dirty="0">
                <a:latin typeface="Microsoft Sans Serif"/>
                <a:cs typeface="Microsoft Sans Serif"/>
              </a:rPr>
              <a:t>т</a:t>
            </a:r>
            <a:r>
              <a:rPr sz="2400" spc="-150" dirty="0">
                <a:latin typeface="Microsoft Sans Serif"/>
                <a:cs typeface="Microsoft Sans Serif"/>
              </a:rPr>
              <a:t>у  </a:t>
            </a:r>
            <a:r>
              <a:rPr sz="2400" spc="-260" dirty="0">
                <a:latin typeface="Microsoft Sans Serif"/>
                <a:cs typeface="Microsoft Sans Serif"/>
              </a:rPr>
              <a:t>расширен</a:t>
            </a:r>
            <a:r>
              <a:rPr sz="2400" spc="-240" dirty="0">
                <a:latin typeface="Microsoft Sans Serif"/>
                <a:cs typeface="Microsoft Sans Serif"/>
              </a:rPr>
              <a:t>и</a:t>
            </a:r>
            <a:r>
              <a:rPr sz="2400" spc="-235" dirty="0">
                <a:latin typeface="Microsoft Sans Serif"/>
                <a:cs typeface="Microsoft Sans Serif"/>
              </a:rPr>
              <a:t>я</a:t>
            </a:r>
            <a:r>
              <a:rPr sz="2400" spc="-90" dirty="0">
                <a:latin typeface="Microsoft Sans Serif"/>
                <a:cs typeface="Microsoft Sans Serif"/>
              </a:rPr>
              <a:t> </a:t>
            </a:r>
            <a:r>
              <a:rPr sz="2400" spc="-315" dirty="0">
                <a:latin typeface="Microsoft Sans Serif"/>
                <a:cs typeface="Microsoft Sans Serif"/>
              </a:rPr>
              <a:t>Н</a:t>
            </a:r>
            <a:r>
              <a:rPr sz="2400" spc="-300" dirty="0">
                <a:latin typeface="Microsoft Sans Serif"/>
                <a:cs typeface="Microsoft Sans Serif"/>
              </a:rPr>
              <a:t>А</a:t>
            </a:r>
            <a:r>
              <a:rPr sz="2400" spc="-210" dirty="0">
                <a:latin typeface="Microsoft Sans Serif"/>
                <a:cs typeface="Microsoft Sans Serif"/>
              </a:rPr>
              <a:t>ТО  </a:t>
            </a:r>
            <a:r>
              <a:rPr sz="2400" spc="-265" dirty="0">
                <a:latin typeface="Microsoft Sans Serif"/>
                <a:cs typeface="Microsoft Sans Serif"/>
              </a:rPr>
              <a:t>з</a:t>
            </a:r>
            <a:r>
              <a:rPr sz="2400" spc="-285" dirty="0">
                <a:latin typeface="Microsoft Sans Serif"/>
                <a:cs typeface="Microsoft Sans Serif"/>
              </a:rPr>
              <a:t>а</a:t>
            </a:r>
            <a:r>
              <a:rPr sz="2400" spc="-105" dirty="0">
                <a:latin typeface="Microsoft Sans Serif"/>
                <a:cs typeface="Microsoft Sans Serif"/>
              </a:rPr>
              <a:t> </a:t>
            </a:r>
            <a:r>
              <a:rPr sz="2400" spc="-245" dirty="0">
                <a:latin typeface="Microsoft Sans Serif"/>
                <a:cs typeface="Microsoft Sans Serif"/>
              </a:rPr>
              <a:t>после</a:t>
            </a:r>
            <a:r>
              <a:rPr sz="2400" spc="-254" dirty="0">
                <a:latin typeface="Microsoft Sans Serif"/>
                <a:cs typeface="Microsoft Sans Serif"/>
              </a:rPr>
              <a:t>д</a:t>
            </a:r>
            <a:r>
              <a:rPr sz="2400" spc="-245" dirty="0">
                <a:latin typeface="Microsoft Sans Serif"/>
                <a:cs typeface="Microsoft Sans Serif"/>
              </a:rPr>
              <a:t>ние</a:t>
            </a:r>
            <a:r>
              <a:rPr sz="2400" spc="-80" dirty="0">
                <a:latin typeface="Microsoft Sans Serif"/>
                <a:cs typeface="Microsoft Sans Serif"/>
              </a:rPr>
              <a:t> </a:t>
            </a:r>
            <a:r>
              <a:rPr sz="2400" spc="-250" dirty="0">
                <a:latin typeface="Microsoft Sans Serif"/>
                <a:cs typeface="Microsoft Sans Serif"/>
              </a:rPr>
              <a:t>3</a:t>
            </a:r>
            <a:r>
              <a:rPr sz="2400" spc="-245" dirty="0">
                <a:latin typeface="Microsoft Sans Serif"/>
                <a:cs typeface="Microsoft Sans Serif"/>
              </a:rPr>
              <a:t>0</a:t>
            </a:r>
            <a:r>
              <a:rPr sz="2400" spc="-85" dirty="0">
                <a:latin typeface="Microsoft Sans Serif"/>
                <a:cs typeface="Microsoft Sans Serif"/>
              </a:rPr>
              <a:t> </a:t>
            </a:r>
            <a:r>
              <a:rPr sz="2400" spc="-229" dirty="0">
                <a:latin typeface="Microsoft Sans Serif"/>
                <a:cs typeface="Microsoft Sans Serif"/>
              </a:rPr>
              <a:t>лет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385"/>
              </a:spcBef>
            </a:pPr>
            <a:r>
              <a:rPr sz="2400" b="1" spc="-315" dirty="0">
                <a:latin typeface="Arial"/>
                <a:cs typeface="Arial"/>
              </a:rPr>
              <a:t>С</a:t>
            </a:r>
            <a:r>
              <a:rPr sz="2400" b="1" spc="-285" dirty="0">
                <a:latin typeface="Arial"/>
                <a:cs typeface="Arial"/>
              </a:rPr>
              <a:t>д</a:t>
            </a:r>
            <a:r>
              <a:rPr sz="2400" b="1" spc="-280" dirty="0">
                <a:latin typeface="Arial"/>
                <a:cs typeface="Arial"/>
              </a:rPr>
              <a:t>ерж</a:t>
            </a:r>
            <a:r>
              <a:rPr sz="2400" b="1" spc="-254" dirty="0">
                <a:latin typeface="Arial"/>
                <a:cs typeface="Arial"/>
              </a:rPr>
              <a:t>а</a:t>
            </a:r>
            <a:r>
              <a:rPr sz="2400" b="1" spc="-270" dirty="0">
                <a:latin typeface="Arial"/>
                <a:cs typeface="Arial"/>
              </a:rPr>
              <a:t>н</a:t>
            </a:r>
            <a:r>
              <a:rPr sz="2400" b="1" spc="-265" dirty="0">
                <a:latin typeface="Arial"/>
                <a:cs typeface="Arial"/>
              </a:rPr>
              <a:t>о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275" dirty="0">
                <a:latin typeface="Arial"/>
                <a:cs typeface="Arial"/>
              </a:rPr>
              <a:t>ли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spc="-260" dirty="0">
                <a:latin typeface="Arial"/>
                <a:cs typeface="Arial"/>
              </a:rPr>
              <a:t>обе</a:t>
            </a:r>
            <a:r>
              <a:rPr sz="2400" b="1" spc="-375" dirty="0">
                <a:latin typeface="Arial"/>
                <a:cs typeface="Arial"/>
              </a:rPr>
              <a:t>щ</a:t>
            </a:r>
            <a:r>
              <a:rPr sz="2400" b="1" spc="-260" dirty="0">
                <a:latin typeface="Arial"/>
                <a:cs typeface="Arial"/>
              </a:rPr>
              <a:t>ание?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5096" y="1463420"/>
            <a:ext cx="8951595" cy="2874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00"/>
              </a:lnSpc>
              <a:spcBef>
                <a:spcPts val="105"/>
              </a:spcBef>
            </a:pPr>
            <a:r>
              <a:rPr sz="1400" spc="-165" dirty="0">
                <a:latin typeface="Microsoft Sans Serif"/>
                <a:cs typeface="Microsoft Sans Serif"/>
              </a:rPr>
              <a:t>ХАРТ</a:t>
            </a:r>
            <a:r>
              <a:rPr sz="1400" spc="-190" dirty="0">
                <a:latin typeface="Microsoft Sans Serif"/>
                <a:cs typeface="Microsoft Sans Serif"/>
              </a:rPr>
              <a:t>И</a:t>
            </a:r>
            <a:r>
              <a:rPr sz="1400" spc="-185" dirty="0">
                <a:latin typeface="Microsoft Sans Serif"/>
                <a:cs typeface="Microsoft Sans Serif"/>
              </a:rPr>
              <a:t>Я</a:t>
            </a:r>
            <a:r>
              <a:rPr sz="1400" spc="-90" dirty="0">
                <a:latin typeface="Microsoft Sans Serif"/>
                <a:cs typeface="Microsoft Sans Serif"/>
              </a:rPr>
              <a:t> </a:t>
            </a:r>
            <a:r>
              <a:rPr sz="1400" spc="-175" dirty="0">
                <a:latin typeface="Microsoft Sans Serif"/>
                <a:cs typeface="Microsoft Sans Serif"/>
              </a:rPr>
              <a:t>ЕВРО</a:t>
            </a:r>
            <a:r>
              <a:rPr sz="1400" spc="-180" dirty="0">
                <a:latin typeface="Microsoft Sans Serif"/>
                <a:cs typeface="Microsoft Sans Serif"/>
              </a:rPr>
              <a:t>ПЕЙ</a:t>
            </a:r>
            <a:r>
              <a:rPr sz="1400" spc="-195" dirty="0">
                <a:latin typeface="Microsoft Sans Serif"/>
                <a:cs typeface="Microsoft Sans Serif"/>
              </a:rPr>
              <a:t>С</a:t>
            </a:r>
            <a:r>
              <a:rPr sz="1400" spc="-275" dirty="0">
                <a:latin typeface="Microsoft Sans Serif"/>
                <a:cs typeface="Microsoft Sans Serif"/>
              </a:rPr>
              <a:t>К</a:t>
            </a:r>
            <a:r>
              <a:rPr sz="1400" spc="-204" dirty="0">
                <a:latin typeface="Microsoft Sans Serif"/>
                <a:cs typeface="Microsoft Sans Serif"/>
              </a:rPr>
              <a:t>О</a:t>
            </a:r>
            <a:r>
              <a:rPr sz="1400" spc="-185" dirty="0">
                <a:latin typeface="Microsoft Sans Serif"/>
                <a:cs typeface="Microsoft Sans Serif"/>
              </a:rPr>
              <a:t>Й</a:t>
            </a:r>
            <a:r>
              <a:rPr sz="1400" spc="-100" dirty="0">
                <a:latin typeface="Microsoft Sans Serif"/>
                <a:cs typeface="Microsoft Sans Serif"/>
              </a:rPr>
              <a:t> </a:t>
            </a:r>
            <a:r>
              <a:rPr sz="1400" spc="-180" dirty="0">
                <a:latin typeface="Microsoft Sans Serif"/>
                <a:cs typeface="Microsoft Sans Serif"/>
              </a:rPr>
              <a:t>БЕЗ</a:t>
            </a:r>
            <a:r>
              <a:rPr sz="1400" spc="-204" dirty="0">
                <a:latin typeface="Microsoft Sans Serif"/>
                <a:cs typeface="Microsoft Sans Serif"/>
              </a:rPr>
              <a:t>О</a:t>
            </a:r>
            <a:r>
              <a:rPr sz="1400" spc="-175" dirty="0">
                <a:latin typeface="Microsoft Sans Serif"/>
                <a:cs typeface="Microsoft Sans Serif"/>
              </a:rPr>
              <a:t>ПА</a:t>
            </a:r>
            <a:r>
              <a:rPr sz="1400" spc="-190" dirty="0">
                <a:latin typeface="Microsoft Sans Serif"/>
                <a:cs typeface="Microsoft Sans Serif"/>
              </a:rPr>
              <a:t>С</a:t>
            </a:r>
            <a:r>
              <a:rPr sz="1400" spc="-180" dirty="0">
                <a:latin typeface="Microsoft Sans Serif"/>
                <a:cs typeface="Microsoft Sans Serif"/>
              </a:rPr>
              <a:t>Н</a:t>
            </a:r>
            <a:r>
              <a:rPr sz="1400" spc="-210" dirty="0">
                <a:latin typeface="Microsoft Sans Serif"/>
                <a:cs typeface="Microsoft Sans Serif"/>
              </a:rPr>
              <a:t>О</a:t>
            </a:r>
            <a:r>
              <a:rPr sz="1400" spc="-180" dirty="0">
                <a:latin typeface="Microsoft Sans Serif"/>
                <a:cs typeface="Microsoft Sans Serif"/>
              </a:rPr>
              <a:t>С</a:t>
            </a:r>
            <a:r>
              <a:rPr sz="1400" spc="-170" dirty="0">
                <a:latin typeface="Microsoft Sans Serif"/>
                <a:cs typeface="Microsoft Sans Serif"/>
              </a:rPr>
              <a:t>Т</a:t>
            </a:r>
            <a:r>
              <a:rPr sz="1400" spc="-185" dirty="0">
                <a:latin typeface="Microsoft Sans Serif"/>
                <a:cs typeface="Microsoft Sans Serif"/>
              </a:rPr>
              <a:t>И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ts val="1515"/>
              </a:lnSpc>
            </a:pPr>
            <a:r>
              <a:rPr sz="1400" spc="-185" dirty="0">
                <a:latin typeface="Microsoft Sans Serif"/>
                <a:cs typeface="Microsoft Sans Serif"/>
              </a:rPr>
              <a:t>С</a:t>
            </a:r>
            <a:r>
              <a:rPr sz="1400" spc="-135" dirty="0">
                <a:latin typeface="Microsoft Sans Serif"/>
                <a:cs typeface="Microsoft Sans Serif"/>
              </a:rPr>
              <a:t>тамбул,</a:t>
            </a:r>
            <a:r>
              <a:rPr sz="1400" spc="-60" dirty="0">
                <a:latin typeface="Microsoft Sans Serif"/>
                <a:cs typeface="Microsoft Sans Serif"/>
              </a:rPr>
              <a:t> </a:t>
            </a:r>
            <a:r>
              <a:rPr sz="1400" spc="-140" dirty="0">
                <a:latin typeface="Microsoft Sans Serif"/>
                <a:cs typeface="Microsoft Sans Serif"/>
              </a:rPr>
              <a:t>н</a:t>
            </a:r>
            <a:r>
              <a:rPr sz="1400" spc="-150" dirty="0">
                <a:latin typeface="Microsoft Sans Serif"/>
                <a:cs typeface="Microsoft Sans Serif"/>
              </a:rPr>
              <a:t>о</a:t>
            </a:r>
            <a:r>
              <a:rPr sz="1400" spc="-145" dirty="0">
                <a:latin typeface="Microsoft Sans Serif"/>
                <a:cs typeface="Microsoft Sans Serif"/>
              </a:rPr>
              <a:t>яб</a:t>
            </a:r>
            <a:r>
              <a:rPr sz="1400" spc="-150" dirty="0">
                <a:latin typeface="Microsoft Sans Serif"/>
                <a:cs typeface="Microsoft Sans Serif"/>
              </a:rPr>
              <a:t>р</a:t>
            </a:r>
            <a:r>
              <a:rPr sz="1400" spc="-135" dirty="0">
                <a:latin typeface="Microsoft Sans Serif"/>
                <a:cs typeface="Microsoft Sans Serif"/>
              </a:rPr>
              <a:t>ь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90" dirty="0">
                <a:latin typeface="Microsoft Sans Serif"/>
                <a:cs typeface="Microsoft Sans Serif"/>
              </a:rPr>
              <a:t> </a:t>
            </a:r>
            <a:r>
              <a:rPr sz="1400" spc="-145" dirty="0">
                <a:latin typeface="Microsoft Sans Serif"/>
                <a:cs typeface="Microsoft Sans Serif"/>
              </a:rPr>
              <a:t>1</a:t>
            </a:r>
            <a:r>
              <a:rPr sz="1400" spc="-150" dirty="0">
                <a:latin typeface="Microsoft Sans Serif"/>
                <a:cs typeface="Microsoft Sans Serif"/>
              </a:rPr>
              <a:t>99</a:t>
            </a:r>
            <a:r>
              <a:rPr sz="1400" spc="-140" dirty="0">
                <a:latin typeface="Microsoft Sans Serif"/>
                <a:cs typeface="Microsoft Sans Serif"/>
              </a:rPr>
              <a:t>9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05" dirty="0">
                <a:latin typeface="Microsoft Sans Serif"/>
                <a:cs typeface="Microsoft Sans Serif"/>
              </a:rPr>
              <a:t> </a:t>
            </a:r>
            <a:r>
              <a:rPr sz="1400" spc="-110" dirty="0">
                <a:latin typeface="Microsoft Sans Serif"/>
                <a:cs typeface="Microsoft Sans Serif"/>
              </a:rPr>
              <a:t>г</a:t>
            </a:r>
            <a:r>
              <a:rPr sz="1400" spc="-160" dirty="0">
                <a:latin typeface="Microsoft Sans Serif"/>
                <a:cs typeface="Microsoft Sans Serif"/>
              </a:rPr>
              <a:t>о</a:t>
            </a:r>
            <a:r>
              <a:rPr sz="1400" spc="-145" dirty="0">
                <a:latin typeface="Microsoft Sans Serif"/>
                <a:cs typeface="Microsoft Sans Serif"/>
              </a:rPr>
              <a:t>да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ts val="1510"/>
              </a:lnSpc>
            </a:pPr>
            <a:r>
              <a:rPr sz="1400" spc="-70" dirty="0">
                <a:latin typeface="Microsoft Sans Serif"/>
                <a:cs typeface="Microsoft Sans Serif"/>
              </a:rPr>
              <a:t>...</a:t>
            </a:r>
            <a:endParaRPr sz="1400">
              <a:latin typeface="Microsoft Sans Serif"/>
              <a:cs typeface="Microsoft Sans Serif"/>
            </a:endParaRPr>
          </a:p>
          <a:p>
            <a:pPr marL="12700" marR="50800">
              <a:lnSpc>
                <a:spcPts val="1510"/>
              </a:lnSpc>
              <a:spcBef>
                <a:spcPts val="105"/>
              </a:spcBef>
              <a:buAutoNum type="arabicPeriod" startAt="8"/>
              <a:tabLst>
                <a:tab pos="174625" algn="l"/>
              </a:tabLst>
            </a:pPr>
            <a:r>
              <a:rPr sz="1400" spc="-180" dirty="0">
                <a:latin typeface="Microsoft Sans Serif"/>
                <a:cs typeface="Microsoft Sans Serif"/>
              </a:rPr>
              <a:t>Каждое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-140" dirty="0">
                <a:latin typeface="Microsoft Sans Serif"/>
                <a:cs typeface="Microsoft Sans Serif"/>
              </a:rPr>
              <a:t>государство-участник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-150" dirty="0">
                <a:latin typeface="Microsoft Sans Serif"/>
                <a:cs typeface="Microsoft Sans Serif"/>
              </a:rPr>
              <a:t>имеет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spc="-145" dirty="0">
                <a:latin typeface="Microsoft Sans Serif"/>
                <a:cs typeface="Microsoft Sans Serif"/>
              </a:rPr>
              <a:t>равное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-145" dirty="0">
                <a:latin typeface="Microsoft Sans Serif"/>
                <a:cs typeface="Microsoft Sans Serif"/>
              </a:rPr>
              <a:t>право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-145" dirty="0">
                <a:latin typeface="Microsoft Sans Serif"/>
                <a:cs typeface="Microsoft Sans Serif"/>
              </a:rPr>
              <a:t>на</a:t>
            </a:r>
            <a:r>
              <a:rPr sz="1400" spc="70" dirty="0">
                <a:latin typeface="Microsoft Sans Serif"/>
                <a:cs typeface="Microsoft Sans Serif"/>
              </a:rPr>
              <a:t> </a:t>
            </a:r>
            <a:r>
              <a:rPr sz="1400" spc="-140" dirty="0">
                <a:latin typeface="Microsoft Sans Serif"/>
                <a:cs typeface="Microsoft Sans Serif"/>
              </a:rPr>
              <a:t>безопасность.</a:t>
            </a:r>
            <a:r>
              <a:rPr sz="1400" spc="85" dirty="0">
                <a:latin typeface="Microsoft Sans Serif"/>
                <a:cs typeface="Microsoft Sans Serif"/>
              </a:rPr>
              <a:t> </a:t>
            </a:r>
            <a:r>
              <a:rPr sz="1400" spc="-180" dirty="0">
                <a:latin typeface="Microsoft Sans Serif"/>
                <a:cs typeface="Microsoft Sans Serif"/>
              </a:rPr>
              <a:t>Мы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-140" dirty="0">
                <a:latin typeface="Microsoft Sans Serif"/>
                <a:cs typeface="Microsoft Sans Serif"/>
              </a:rPr>
              <a:t>вновь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spc="-160" dirty="0">
                <a:latin typeface="Microsoft Sans Serif"/>
                <a:cs typeface="Microsoft Sans Serif"/>
              </a:rPr>
              <a:t>подтверждаем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-150" dirty="0">
                <a:latin typeface="Microsoft Sans Serif"/>
                <a:cs typeface="Microsoft Sans Serif"/>
              </a:rPr>
              <a:t>присущее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-175" dirty="0">
                <a:latin typeface="Microsoft Sans Serif"/>
                <a:cs typeface="Microsoft Sans Serif"/>
              </a:rPr>
              <a:t>каждому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-130" dirty="0">
                <a:latin typeface="Microsoft Sans Serif"/>
                <a:cs typeface="Microsoft Sans Serif"/>
              </a:rPr>
              <a:t>государству- </a:t>
            </a:r>
            <a:r>
              <a:rPr sz="1400" spc="-125" dirty="0">
                <a:latin typeface="Microsoft Sans Serif"/>
                <a:cs typeface="Microsoft Sans Serif"/>
              </a:rPr>
              <a:t> </a:t>
            </a:r>
            <a:r>
              <a:rPr sz="1400" spc="-145" dirty="0">
                <a:latin typeface="Microsoft Sans Serif"/>
                <a:cs typeface="Microsoft Sans Serif"/>
              </a:rPr>
              <a:t>участнику</a:t>
            </a:r>
            <a:r>
              <a:rPr sz="1400" spc="-75" dirty="0">
                <a:latin typeface="Microsoft Sans Serif"/>
                <a:cs typeface="Microsoft Sans Serif"/>
              </a:rPr>
              <a:t> </a:t>
            </a:r>
            <a:r>
              <a:rPr sz="1400" spc="-145" dirty="0">
                <a:latin typeface="Microsoft Sans Serif"/>
                <a:cs typeface="Microsoft Sans Serif"/>
              </a:rPr>
              <a:t>право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spc="-140" dirty="0">
                <a:latin typeface="Microsoft Sans Serif"/>
                <a:cs typeface="Microsoft Sans Serif"/>
              </a:rPr>
              <a:t>свободно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spc="-140" dirty="0">
                <a:latin typeface="Microsoft Sans Serif"/>
                <a:cs typeface="Microsoft Sans Serif"/>
              </a:rPr>
              <a:t>выбирать</a:t>
            </a:r>
            <a:r>
              <a:rPr sz="1400" spc="50" dirty="0">
                <a:latin typeface="Microsoft Sans Serif"/>
                <a:cs typeface="Microsoft Sans Serif"/>
              </a:rPr>
              <a:t> </a:t>
            </a:r>
            <a:r>
              <a:rPr sz="1400" spc="-135" dirty="0">
                <a:latin typeface="Microsoft Sans Serif"/>
                <a:cs typeface="Microsoft Sans Serif"/>
              </a:rPr>
              <a:t>или</a:t>
            </a:r>
            <a:r>
              <a:rPr sz="1400" spc="-65" dirty="0">
                <a:latin typeface="Microsoft Sans Serif"/>
                <a:cs typeface="Microsoft Sans Serif"/>
              </a:rPr>
              <a:t> </a:t>
            </a:r>
            <a:r>
              <a:rPr sz="1400" spc="-145" dirty="0">
                <a:latin typeface="Microsoft Sans Serif"/>
                <a:cs typeface="Microsoft Sans Serif"/>
              </a:rPr>
              <a:t>менять</a:t>
            </a:r>
            <a:r>
              <a:rPr sz="1400" spc="55" dirty="0">
                <a:latin typeface="Microsoft Sans Serif"/>
                <a:cs typeface="Microsoft Sans Serif"/>
              </a:rPr>
              <a:t> </a:t>
            </a:r>
            <a:r>
              <a:rPr sz="1400" spc="-145" dirty="0">
                <a:latin typeface="Microsoft Sans Serif"/>
                <a:cs typeface="Microsoft Sans Serif"/>
              </a:rPr>
              <a:t>способы</a:t>
            </a:r>
            <a:r>
              <a:rPr sz="1400" spc="50" dirty="0">
                <a:latin typeface="Microsoft Sans Serif"/>
                <a:cs typeface="Microsoft Sans Serif"/>
              </a:rPr>
              <a:t> </a:t>
            </a:r>
            <a:r>
              <a:rPr sz="1400" spc="-145" dirty="0">
                <a:latin typeface="Microsoft Sans Serif"/>
                <a:cs typeface="Microsoft Sans Serif"/>
              </a:rPr>
              <a:t>обеспечения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-140" dirty="0">
                <a:latin typeface="Microsoft Sans Serif"/>
                <a:cs typeface="Microsoft Sans Serif"/>
              </a:rPr>
              <a:t>своей</a:t>
            </a:r>
            <a:r>
              <a:rPr sz="1400" spc="45" dirty="0">
                <a:latin typeface="Microsoft Sans Serif"/>
                <a:cs typeface="Microsoft Sans Serif"/>
              </a:rPr>
              <a:t> </a:t>
            </a:r>
            <a:r>
              <a:rPr sz="1400" spc="-140" dirty="0">
                <a:latin typeface="Microsoft Sans Serif"/>
                <a:cs typeface="Microsoft Sans Serif"/>
              </a:rPr>
              <a:t>безопасности,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spc="-155" dirty="0">
                <a:latin typeface="Microsoft Sans Serif"/>
                <a:cs typeface="Microsoft Sans Serif"/>
              </a:rPr>
              <a:t>включая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-155" dirty="0">
                <a:latin typeface="Microsoft Sans Serif"/>
                <a:cs typeface="Microsoft Sans Serif"/>
              </a:rPr>
              <a:t>союзные</a:t>
            </a:r>
            <a:r>
              <a:rPr sz="1400" spc="60" dirty="0">
                <a:latin typeface="Microsoft Sans Serif"/>
                <a:cs typeface="Microsoft Sans Serif"/>
              </a:rPr>
              <a:t> </a:t>
            </a:r>
            <a:r>
              <a:rPr sz="1400" spc="-135" dirty="0">
                <a:latin typeface="Microsoft Sans Serif"/>
                <a:cs typeface="Microsoft Sans Serif"/>
              </a:rPr>
              <a:t>договоры,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-155" dirty="0">
                <a:latin typeface="Microsoft Sans Serif"/>
                <a:cs typeface="Microsoft Sans Serif"/>
              </a:rPr>
              <a:t>по</a:t>
            </a:r>
            <a:endParaRPr sz="14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ts val="1510"/>
              </a:lnSpc>
              <a:spcBef>
                <a:spcPts val="5"/>
              </a:spcBef>
            </a:pPr>
            <a:r>
              <a:rPr sz="1400" spc="-160" dirty="0">
                <a:latin typeface="Microsoft Sans Serif"/>
                <a:cs typeface="Microsoft Sans Serif"/>
              </a:rPr>
              <a:t>мере</a:t>
            </a:r>
            <a:r>
              <a:rPr sz="1400" spc="60" dirty="0">
                <a:latin typeface="Microsoft Sans Serif"/>
                <a:cs typeface="Microsoft Sans Serif"/>
              </a:rPr>
              <a:t> </a:t>
            </a:r>
            <a:r>
              <a:rPr sz="1400" spc="-130" dirty="0">
                <a:latin typeface="Microsoft Sans Serif"/>
                <a:cs typeface="Microsoft Sans Serif"/>
              </a:rPr>
              <a:t>их </a:t>
            </a:r>
            <a:r>
              <a:rPr sz="1400" spc="-135" dirty="0">
                <a:latin typeface="Microsoft Sans Serif"/>
                <a:cs typeface="Microsoft Sans Serif"/>
              </a:rPr>
              <a:t>эволюции.</a:t>
            </a:r>
            <a:r>
              <a:rPr sz="1400" spc="100" dirty="0">
                <a:latin typeface="Microsoft Sans Serif"/>
                <a:cs typeface="Microsoft Sans Serif"/>
              </a:rPr>
              <a:t> </a:t>
            </a:r>
            <a:r>
              <a:rPr sz="1400" spc="-180" dirty="0">
                <a:latin typeface="Microsoft Sans Serif"/>
                <a:cs typeface="Microsoft Sans Serif"/>
              </a:rPr>
              <a:t>Каждое </a:t>
            </a:r>
            <a:r>
              <a:rPr sz="1400" spc="-140" dirty="0">
                <a:latin typeface="Microsoft Sans Serif"/>
                <a:cs typeface="Microsoft Sans Serif"/>
              </a:rPr>
              <a:t>государство </a:t>
            </a:r>
            <a:r>
              <a:rPr sz="1400" spc="-170" dirty="0">
                <a:latin typeface="Microsoft Sans Serif"/>
                <a:cs typeface="Microsoft Sans Serif"/>
              </a:rPr>
              <a:t>также </a:t>
            </a:r>
            <a:r>
              <a:rPr sz="1400" spc="-150" dirty="0">
                <a:latin typeface="Microsoft Sans Serif"/>
                <a:cs typeface="Microsoft Sans Serif"/>
              </a:rPr>
              <a:t>имеет </a:t>
            </a:r>
            <a:r>
              <a:rPr sz="1400" spc="-145" dirty="0">
                <a:latin typeface="Microsoft Sans Serif"/>
                <a:cs typeface="Microsoft Sans Serif"/>
              </a:rPr>
              <a:t>право на </a:t>
            </a:r>
            <a:r>
              <a:rPr sz="1400" spc="-135" dirty="0">
                <a:latin typeface="Microsoft Sans Serif"/>
                <a:cs typeface="Microsoft Sans Serif"/>
              </a:rPr>
              <a:t>нейтралитет.</a:t>
            </a:r>
            <a:r>
              <a:rPr sz="1400" spc="100" dirty="0">
                <a:latin typeface="Microsoft Sans Serif"/>
                <a:cs typeface="Microsoft Sans Serif"/>
              </a:rPr>
              <a:t> </a:t>
            </a:r>
            <a:r>
              <a:rPr sz="1400" spc="-180" dirty="0">
                <a:latin typeface="Microsoft Sans Serif"/>
                <a:cs typeface="Microsoft Sans Serif"/>
              </a:rPr>
              <a:t>Каждое </a:t>
            </a:r>
            <a:r>
              <a:rPr sz="1400" spc="-140" dirty="0">
                <a:latin typeface="Microsoft Sans Serif"/>
                <a:cs typeface="Microsoft Sans Serif"/>
              </a:rPr>
              <a:t>государство-участник </a:t>
            </a:r>
            <a:r>
              <a:rPr sz="1400" spc="-135" dirty="0">
                <a:latin typeface="Microsoft Sans Serif"/>
                <a:cs typeface="Microsoft Sans Serif"/>
              </a:rPr>
              <a:t>будет</a:t>
            </a:r>
            <a:r>
              <a:rPr sz="1400" spc="105" dirty="0">
                <a:latin typeface="Microsoft Sans Serif"/>
                <a:cs typeface="Microsoft Sans Serif"/>
              </a:rPr>
              <a:t> </a:t>
            </a:r>
            <a:r>
              <a:rPr sz="1400" spc="-150" dirty="0">
                <a:latin typeface="Microsoft Sans Serif"/>
                <a:cs typeface="Microsoft Sans Serif"/>
              </a:rPr>
              <a:t>уважать</a:t>
            </a:r>
            <a:r>
              <a:rPr sz="1400" spc="290" dirty="0">
                <a:latin typeface="Microsoft Sans Serif"/>
                <a:cs typeface="Microsoft Sans Serif"/>
              </a:rPr>
              <a:t> </a:t>
            </a:r>
            <a:r>
              <a:rPr sz="1400" spc="-145" dirty="0">
                <a:latin typeface="Microsoft Sans Serif"/>
                <a:cs typeface="Microsoft Sans Serif"/>
              </a:rPr>
              <a:t>права </a:t>
            </a:r>
            <a:r>
              <a:rPr sz="1400" spc="-140" dirty="0">
                <a:latin typeface="Microsoft Sans Serif"/>
                <a:cs typeface="Microsoft Sans Serif"/>
              </a:rPr>
              <a:t> </a:t>
            </a:r>
            <a:r>
              <a:rPr sz="1400" spc="-130" dirty="0">
                <a:latin typeface="Microsoft Sans Serif"/>
                <a:cs typeface="Microsoft Sans Serif"/>
              </a:rPr>
              <a:t>всех</a:t>
            </a:r>
            <a:r>
              <a:rPr sz="1400" spc="350" dirty="0">
                <a:latin typeface="Microsoft Sans Serif"/>
                <a:cs typeface="Microsoft Sans Serif"/>
              </a:rPr>
              <a:t> </a:t>
            </a:r>
            <a:r>
              <a:rPr sz="1400" spc="-135" dirty="0">
                <a:latin typeface="Microsoft Sans Serif"/>
                <a:cs typeface="Microsoft Sans Serif"/>
              </a:rPr>
              <a:t>других</a:t>
            </a:r>
            <a:r>
              <a:rPr sz="1400" spc="340" dirty="0">
                <a:latin typeface="Microsoft Sans Serif"/>
                <a:cs typeface="Microsoft Sans Serif"/>
              </a:rPr>
              <a:t> </a:t>
            </a:r>
            <a:r>
              <a:rPr sz="1400" spc="-135" dirty="0">
                <a:latin typeface="Microsoft Sans Serif"/>
                <a:cs typeface="Microsoft Sans Serif"/>
              </a:rPr>
              <a:t>в</a:t>
            </a:r>
            <a:r>
              <a:rPr sz="1400" spc="340" dirty="0">
                <a:latin typeface="Microsoft Sans Serif"/>
                <a:cs typeface="Microsoft Sans Serif"/>
              </a:rPr>
              <a:t> </a:t>
            </a:r>
            <a:r>
              <a:rPr sz="1400" spc="-150" dirty="0">
                <a:latin typeface="Microsoft Sans Serif"/>
                <a:cs typeface="Microsoft Sans Serif"/>
              </a:rPr>
              <a:t>этом</a:t>
            </a:r>
            <a:r>
              <a:rPr sz="1400" spc="295" dirty="0">
                <a:latin typeface="Microsoft Sans Serif"/>
                <a:cs typeface="Microsoft Sans Serif"/>
              </a:rPr>
              <a:t> </a:t>
            </a:r>
            <a:r>
              <a:rPr sz="1400" spc="-140" dirty="0">
                <a:latin typeface="Microsoft Sans Serif"/>
                <a:cs typeface="Microsoft Sans Serif"/>
              </a:rPr>
              <a:t>отношении. </a:t>
            </a:r>
            <a:r>
              <a:rPr sz="1400" b="1" spc="-170" dirty="0">
                <a:latin typeface="Arial"/>
                <a:cs typeface="Arial"/>
              </a:rPr>
              <a:t>Они</a:t>
            </a:r>
            <a:r>
              <a:rPr sz="1400" b="1" spc="265" dirty="0">
                <a:latin typeface="Arial"/>
                <a:cs typeface="Arial"/>
              </a:rPr>
              <a:t> </a:t>
            </a:r>
            <a:r>
              <a:rPr sz="1400" b="1" spc="-150" dirty="0">
                <a:latin typeface="Arial"/>
                <a:cs typeface="Arial"/>
              </a:rPr>
              <a:t>не</a:t>
            </a:r>
            <a:r>
              <a:rPr sz="1400" b="1" spc="330" dirty="0">
                <a:latin typeface="Arial"/>
                <a:cs typeface="Arial"/>
              </a:rPr>
              <a:t> </a:t>
            </a:r>
            <a:r>
              <a:rPr sz="1400" b="1" spc="-145" dirty="0">
                <a:latin typeface="Arial"/>
                <a:cs typeface="Arial"/>
              </a:rPr>
              <a:t>будут</a:t>
            </a:r>
            <a:r>
              <a:rPr sz="1400" b="1" spc="340" dirty="0">
                <a:latin typeface="Arial"/>
                <a:cs typeface="Arial"/>
              </a:rPr>
              <a:t> </a:t>
            </a:r>
            <a:r>
              <a:rPr sz="1400" b="1" spc="-150" dirty="0">
                <a:latin typeface="Arial"/>
                <a:cs typeface="Arial"/>
              </a:rPr>
              <a:t>укреплять </a:t>
            </a:r>
            <a:r>
              <a:rPr sz="1400" b="1" spc="-170" dirty="0">
                <a:latin typeface="Arial"/>
                <a:cs typeface="Arial"/>
              </a:rPr>
              <a:t>свою</a:t>
            </a:r>
            <a:r>
              <a:rPr sz="1400" b="1" spc="270" dirty="0">
                <a:latin typeface="Arial"/>
                <a:cs typeface="Arial"/>
              </a:rPr>
              <a:t> </a:t>
            </a:r>
            <a:r>
              <a:rPr sz="1400" b="1" spc="-145" dirty="0">
                <a:latin typeface="Arial"/>
                <a:cs typeface="Arial"/>
              </a:rPr>
              <a:t>безопасность</a:t>
            </a:r>
            <a:r>
              <a:rPr sz="1400" b="1" spc="100" dirty="0">
                <a:latin typeface="Arial"/>
                <a:cs typeface="Arial"/>
              </a:rPr>
              <a:t> </a:t>
            </a:r>
            <a:r>
              <a:rPr sz="1400" b="1" spc="-130" dirty="0">
                <a:latin typeface="Arial"/>
                <a:cs typeface="Arial"/>
              </a:rPr>
              <a:t>за</a:t>
            </a:r>
            <a:r>
              <a:rPr sz="1400" b="1" spc="125" dirty="0">
                <a:latin typeface="Arial"/>
                <a:cs typeface="Arial"/>
              </a:rPr>
              <a:t> </a:t>
            </a:r>
            <a:r>
              <a:rPr sz="1400" b="1" spc="-140" dirty="0">
                <a:latin typeface="Arial"/>
                <a:cs typeface="Arial"/>
              </a:rPr>
              <a:t>счет</a:t>
            </a:r>
            <a:r>
              <a:rPr sz="1400" b="1" spc="110" dirty="0">
                <a:latin typeface="Arial"/>
                <a:cs typeface="Arial"/>
              </a:rPr>
              <a:t> </a:t>
            </a:r>
            <a:r>
              <a:rPr sz="1400" b="1" spc="-145" dirty="0">
                <a:latin typeface="Arial"/>
                <a:cs typeface="Arial"/>
              </a:rPr>
              <a:t>безопасности</a:t>
            </a:r>
            <a:r>
              <a:rPr sz="1400" b="1" spc="100" dirty="0">
                <a:latin typeface="Arial"/>
                <a:cs typeface="Arial"/>
              </a:rPr>
              <a:t> </a:t>
            </a:r>
            <a:r>
              <a:rPr sz="1400" b="1" spc="-145" dirty="0">
                <a:latin typeface="Arial"/>
                <a:cs typeface="Arial"/>
              </a:rPr>
              <a:t>других</a:t>
            </a:r>
            <a:r>
              <a:rPr sz="1400" b="1" spc="100" dirty="0">
                <a:latin typeface="Arial"/>
                <a:cs typeface="Arial"/>
              </a:rPr>
              <a:t> </a:t>
            </a:r>
            <a:r>
              <a:rPr sz="1400" b="1" spc="-135" dirty="0">
                <a:latin typeface="Arial"/>
                <a:cs typeface="Arial"/>
              </a:rPr>
              <a:t>государств. </a:t>
            </a:r>
            <a:r>
              <a:rPr sz="1400" b="1" spc="-130" dirty="0">
                <a:latin typeface="Arial"/>
                <a:cs typeface="Arial"/>
              </a:rPr>
              <a:t> </a:t>
            </a:r>
            <a:r>
              <a:rPr sz="1400" spc="-165" dirty="0">
                <a:latin typeface="Microsoft Sans Serif"/>
                <a:cs typeface="Microsoft Sans Serif"/>
              </a:rPr>
              <a:t>В</a:t>
            </a:r>
            <a:r>
              <a:rPr sz="1400" spc="-145" dirty="0">
                <a:latin typeface="Microsoft Sans Serif"/>
                <a:cs typeface="Microsoft Sans Serif"/>
              </a:rPr>
              <a:t> </a:t>
            </a:r>
            <a:r>
              <a:rPr sz="1400" spc="-165" dirty="0">
                <a:latin typeface="Microsoft Sans Serif"/>
                <a:cs typeface="Microsoft Sans Serif"/>
              </a:rPr>
              <a:t>рамках</a:t>
            </a:r>
            <a:r>
              <a:rPr sz="1400" spc="-145" dirty="0">
                <a:latin typeface="Microsoft Sans Serif"/>
                <a:cs typeface="Microsoft Sans Serif"/>
              </a:rPr>
              <a:t> </a:t>
            </a:r>
            <a:r>
              <a:rPr sz="1400" spc="-180" dirty="0">
                <a:latin typeface="Microsoft Sans Serif"/>
                <a:cs typeface="Microsoft Sans Serif"/>
              </a:rPr>
              <a:t>ОБСЕ</a:t>
            </a:r>
            <a:r>
              <a:rPr sz="1400" spc="-125" dirty="0">
                <a:latin typeface="Microsoft Sans Serif"/>
                <a:cs typeface="Microsoft Sans Serif"/>
              </a:rPr>
              <a:t> </a:t>
            </a:r>
            <a:r>
              <a:rPr sz="1400" spc="-140" dirty="0">
                <a:latin typeface="Microsoft Sans Serif"/>
                <a:cs typeface="Microsoft Sans Serif"/>
              </a:rPr>
              <a:t>ни</a:t>
            </a:r>
            <a:r>
              <a:rPr sz="1400" spc="55" dirty="0">
                <a:latin typeface="Microsoft Sans Serif"/>
                <a:cs typeface="Microsoft Sans Serif"/>
              </a:rPr>
              <a:t> </a:t>
            </a:r>
            <a:r>
              <a:rPr sz="1400" spc="-145" dirty="0">
                <a:latin typeface="Microsoft Sans Serif"/>
                <a:cs typeface="Microsoft Sans Serif"/>
              </a:rPr>
              <a:t>одно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-135" dirty="0">
                <a:latin typeface="Microsoft Sans Serif"/>
                <a:cs typeface="Microsoft Sans Serif"/>
              </a:rPr>
              <a:t>государство,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-145" dirty="0">
                <a:latin typeface="Microsoft Sans Serif"/>
                <a:cs typeface="Microsoft Sans Serif"/>
              </a:rPr>
              <a:t>группа</a:t>
            </a:r>
            <a:r>
              <a:rPr sz="1400" spc="55" dirty="0">
                <a:latin typeface="Microsoft Sans Serif"/>
                <a:cs typeface="Microsoft Sans Serif"/>
              </a:rPr>
              <a:t> </a:t>
            </a:r>
            <a:r>
              <a:rPr sz="1400" spc="-135" dirty="0">
                <a:latin typeface="Microsoft Sans Serif"/>
                <a:cs typeface="Microsoft Sans Serif"/>
              </a:rPr>
              <a:t>государств</a:t>
            </a:r>
            <a:r>
              <a:rPr sz="1400" spc="50" dirty="0">
                <a:latin typeface="Microsoft Sans Serif"/>
                <a:cs typeface="Microsoft Sans Serif"/>
              </a:rPr>
              <a:t> </a:t>
            </a:r>
            <a:r>
              <a:rPr sz="1400" spc="-140" dirty="0">
                <a:latin typeface="Microsoft Sans Serif"/>
                <a:cs typeface="Microsoft Sans Serif"/>
              </a:rPr>
              <a:t>или</a:t>
            </a:r>
            <a:r>
              <a:rPr sz="1400" spc="40" dirty="0">
                <a:latin typeface="Microsoft Sans Serif"/>
                <a:cs typeface="Microsoft Sans Serif"/>
              </a:rPr>
              <a:t> </a:t>
            </a:r>
            <a:r>
              <a:rPr sz="1400" spc="-145" dirty="0">
                <a:latin typeface="Microsoft Sans Serif"/>
                <a:cs typeface="Microsoft Sans Serif"/>
              </a:rPr>
              <a:t>организация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spc="-140" dirty="0">
                <a:latin typeface="Microsoft Sans Serif"/>
                <a:cs typeface="Microsoft Sans Serif"/>
              </a:rPr>
              <a:t>не</a:t>
            </a:r>
            <a:r>
              <a:rPr sz="1400" spc="55" dirty="0">
                <a:latin typeface="Microsoft Sans Serif"/>
                <a:cs typeface="Microsoft Sans Serif"/>
              </a:rPr>
              <a:t> </a:t>
            </a:r>
            <a:r>
              <a:rPr sz="1400" spc="-170" dirty="0">
                <a:latin typeface="Microsoft Sans Serif"/>
                <a:cs typeface="Microsoft Sans Serif"/>
              </a:rPr>
              <a:t>может</a:t>
            </a:r>
            <a:r>
              <a:rPr sz="1400" spc="-135" dirty="0">
                <a:latin typeface="Microsoft Sans Serif"/>
                <a:cs typeface="Microsoft Sans Serif"/>
              </a:rPr>
              <a:t> быть</a:t>
            </a:r>
            <a:r>
              <a:rPr sz="1400" spc="40" dirty="0">
                <a:latin typeface="Microsoft Sans Serif"/>
                <a:cs typeface="Microsoft Sans Serif"/>
              </a:rPr>
              <a:t> </a:t>
            </a:r>
            <a:r>
              <a:rPr sz="1400" spc="-145" dirty="0">
                <a:latin typeface="Microsoft Sans Serif"/>
                <a:cs typeface="Microsoft Sans Serif"/>
              </a:rPr>
              <a:t>наделена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spc="-150" dirty="0">
                <a:latin typeface="Microsoft Sans Serif"/>
                <a:cs typeface="Microsoft Sans Serif"/>
              </a:rPr>
              <a:t>преимущественной</a:t>
            </a:r>
            <a:endParaRPr sz="1400">
              <a:latin typeface="Microsoft Sans Serif"/>
              <a:cs typeface="Microsoft Sans Serif"/>
            </a:endParaRPr>
          </a:p>
          <a:p>
            <a:pPr marL="12700" marR="347980" algn="just">
              <a:lnSpc>
                <a:spcPts val="1460"/>
              </a:lnSpc>
              <a:spcBef>
                <a:spcPts val="45"/>
              </a:spcBef>
            </a:pPr>
            <a:r>
              <a:rPr sz="1400" spc="-140" dirty="0">
                <a:latin typeface="Microsoft Sans Serif"/>
                <a:cs typeface="Microsoft Sans Serif"/>
              </a:rPr>
              <a:t>ответственностью</a:t>
            </a:r>
            <a:r>
              <a:rPr sz="1400" spc="-135" dirty="0">
                <a:latin typeface="Microsoft Sans Serif"/>
                <a:cs typeface="Microsoft Sans Serif"/>
              </a:rPr>
              <a:t> </a:t>
            </a:r>
            <a:r>
              <a:rPr sz="1400" spc="-160" dirty="0">
                <a:latin typeface="Microsoft Sans Serif"/>
                <a:cs typeface="Microsoft Sans Serif"/>
              </a:rPr>
              <a:t>за</a:t>
            </a:r>
            <a:r>
              <a:rPr sz="1400" spc="-155" dirty="0">
                <a:latin typeface="Microsoft Sans Serif"/>
                <a:cs typeface="Microsoft Sans Serif"/>
              </a:rPr>
              <a:t> поддержание</a:t>
            </a:r>
            <a:r>
              <a:rPr sz="1400" spc="65" dirty="0">
                <a:latin typeface="Microsoft Sans Serif"/>
                <a:cs typeface="Microsoft Sans Serif"/>
              </a:rPr>
              <a:t> </a:t>
            </a:r>
            <a:r>
              <a:rPr sz="1400" spc="-160" dirty="0">
                <a:latin typeface="Microsoft Sans Serif"/>
                <a:cs typeface="Microsoft Sans Serif"/>
              </a:rPr>
              <a:t>мира</a:t>
            </a:r>
            <a:r>
              <a:rPr sz="1400" spc="55" dirty="0">
                <a:latin typeface="Microsoft Sans Serif"/>
                <a:cs typeface="Microsoft Sans Serif"/>
              </a:rPr>
              <a:t> </a:t>
            </a:r>
            <a:r>
              <a:rPr sz="1400" spc="-140" dirty="0">
                <a:latin typeface="Microsoft Sans Serif"/>
                <a:cs typeface="Microsoft Sans Serif"/>
              </a:rPr>
              <a:t>и</a:t>
            </a:r>
            <a:r>
              <a:rPr sz="1400" spc="90" dirty="0">
                <a:latin typeface="Microsoft Sans Serif"/>
                <a:cs typeface="Microsoft Sans Serif"/>
              </a:rPr>
              <a:t> </a:t>
            </a:r>
            <a:r>
              <a:rPr sz="1400" spc="-140" dirty="0">
                <a:latin typeface="Microsoft Sans Serif"/>
                <a:cs typeface="Microsoft Sans Serif"/>
              </a:rPr>
              <a:t>стабильности</a:t>
            </a:r>
            <a:r>
              <a:rPr sz="1400" spc="90" dirty="0">
                <a:latin typeface="Microsoft Sans Serif"/>
                <a:cs typeface="Microsoft Sans Serif"/>
              </a:rPr>
              <a:t> </a:t>
            </a:r>
            <a:r>
              <a:rPr sz="1400" spc="-135" dirty="0">
                <a:latin typeface="Microsoft Sans Serif"/>
                <a:cs typeface="Microsoft Sans Serif"/>
              </a:rPr>
              <a:t>в</a:t>
            </a:r>
            <a:r>
              <a:rPr sz="1400" spc="105" dirty="0">
                <a:latin typeface="Microsoft Sans Serif"/>
                <a:cs typeface="Microsoft Sans Serif"/>
              </a:rPr>
              <a:t> </a:t>
            </a:r>
            <a:r>
              <a:rPr sz="1400" spc="-140" dirty="0">
                <a:latin typeface="Microsoft Sans Serif"/>
                <a:cs typeface="Microsoft Sans Serif"/>
              </a:rPr>
              <a:t>регионе </a:t>
            </a:r>
            <a:r>
              <a:rPr sz="1400" spc="-180" dirty="0">
                <a:latin typeface="Microsoft Sans Serif"/>
                <a:cs typeface="Microsoft Sans Serif"/>
              </a:rPr>
              <a:t>ОБСЕ </a:t>
            </a:r>
            <a:r>
              <a:rPr sz="1400" spc="-140" dirty="0">
                <a:latin typeface="Microsoft Sans Serif"/>
                <a:cs typeface="Microsoft Sans Serif"/>
              </a:rPr>
              <a:t>или</a:t>
            </a:r>
            <a:r>
              <a:rPr sz="1400" spc="90" dirty="0">
                <a:latin typeface="Microsoft Sans Serif"/>
                <a:cs typeface="Microsoft Sans Serif"/>
              </a:rPr>
              <a:t> </a:t>
            </a:r>
            <a:r>
              <a:rPr sz="1400" spc="-145" dirty="0">
                <a:latin typeface="Microsoft Sans Serif"/>
                <a:cs typeface="Microsoft Sans Serif"/>
              </a:rPr>
              <a:t>рассматривать</a:t>
            </a:r>
            <a:r>
              <a:rPr sz="1400" spc="80" dirty="0">
                <a:latin typeface="Microsoft Sans Serif"/>
                <a:cs typeface="Microsoft Sans Serif"/>
              </a:rPr>
              <a:t> </a:t>
            </a:r>
            <a:r>
              <a:rPr sz="1400" spc="-145" dirty="0">
                <a:latin typeface="Microsoft Sans Serif"/>
                <a:cs typeface="Microsoft Sans Serif"/>
              </a:rPr>
              <a:t>какую-либо </a:t>
            </a:r>
            <a:r>
              <a:rPr sz="1400" spc="-140" dirty="0">
                <a:latin typeface="Microsoft Sans Serif"/>
                <a:cs typeface="Microsoft Sans Serif"/>
              </a:rPr>
              <a:t>часть</a:t>
            </a:r>
            <a:r>
              <a:rPr sz="1400" spc="95" dirty="0">
                <a:latin typeface="Microsoft Sans Serif"/>
                <a:cs typeface="Microsoft Sans Serif"/>
              </a:rPr>
              <a:t> </a:t>
            </a:r>
            <a:r>
              <a:rPr sz="1400" spc="-140" dirty="0">
                <a:latin typeface="Microsoft Sans Serif"/>
                <a:cs typeface="Microsoft Sans Serif"/>
              </a:rPr>
              <a:t>региона </a:t>
            </a:r>
            <a:r>
              <a:rPr sz="1400" spc="-135" dirty="0">
                <a:latin typeface="Microsoft Sans Serif"/>
                <a:cs typeface="Microsoft Sans Serif"/>
              </a:rPr>
              <a:t> </a:t>
            </a:r>
            <a:r>
              <a:rPr sz="1400" spc="-180" dirty="0">
                <a:latin typeface="Microsoft Sans Serif"/>
                <a:cs typeface="Microsoft Sans Serif"/>
              </a:rPr>
              <a:t>ОБСЕ</a:t>
            </a:r>
            <a:r>
              <a:rPr sz="1400" spc="-145" dirty="0">
                <a:latin typeface="Microsoft Sans Serif"/>
                <a:cs typeface="Microsoft Sans Serif"/>
              </a:rPr>
              <a:t> </a:t>
            </a:r>
            <a:r>
              <a:rPr sz="1400" spc="-135" dirty="0">
                <a:latin typeface="Microsoft Sans Serif"/>
                <a:cs typeface="Microsoft Sans Serif"/>
              </a:rPr>
              <a:t>в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spc="-145" dirty="0">
                <a:latin typeface="Microsoft Sans Serif"/>
                <a:cs typeface="Microsoft Sans Serif"/>
              </a:rPr>
              <a:t>качестве</a:t>
            </a:r>
            <a:r>
              <a:rPr sz="1400" spc="40" dirty="0">
                <a:latin typeface="Microsoft Sans Serif"/>
                <a:cs typeface="Microsoft Sans Serif"/>
              </a:rPr>
              <a:t> </a:t>
            </a:r>
            <a:r>
              <a:rPr sz="1400" spc="-160" dirty="0">
                <a:latin typeface="Microsoft Sans Serif"/>
                <a:cs typeface="Microsoft Sans Serif"/>
              </a:rPr>
              <a:t>сферы</a:t>
            </a:r>
            <a:r>
              <a:rPr sz="1400" spc="-155" dirty="0">
                <a:latin typeface="Microsoft Sans Serif"/>
                <a:cs typeface="Microsoft Sans Serif"/>
              </a:rPr>
              <a:t> </a:t>
            </a:r>
            <a:r>
              <a:rPr sz="1400" spc="-140" dirty="0">
                <a:latin typeface="Microsoft Sans Serif"/>
                <a:cs typeface="Microsoft Sans Serif"/>
              </a:rPr>
              <a:t>своего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-130" dirty="0">
                <a:latin typeface="Microsoft Sans Serif"/>
                <a:cs typeface="Microsoft Sans Serif"/>
              </a:rPr>
              <a:t>влияния.</a:t>
            </a:r>
            <a:endParaRPr sz="1400">
              <a:latin typeface="Microsoft Sans Serif"/>
              <a:cs typeface="Microsoft Sans Serif"/>
            </a:endParaRPr>
          </a:p>
          <a:p>
            <a:pPr marL="12700" marR="13335">
              <a:lnSpc>
                <a:spcPts val="1510"/>
              </a:lnSpc>
              <a:spcBef>
                <a:spcPts val="1145"/>
              </a:spcBef>
              <a:buAutoNum type="arabicPeriod" startAt="9"/>
              <a:tabLst>
                <a:tab pos="174625" algn="l"/>
              </a:tabLst>
            </a:pPr>
            <a:r>
              <a:rPr sz="1400" spc="-180" dirty="0">
                <a:latin typeface="Microsoft Sans Serif"/>
                <a:cs typeface="Microsoft Sans Serif"/>
              </a:rPr>
              <a:t>Мы</a:t>
            </a:r>
            <a:r>
              <a:rPr sz="1400" spc="-175" dirty="0">
                <a:latin typeface="Microsoft Sans Serif"/>
                <a:cs typeface="Microsoft Sans Serif"/>
              </a:rPr>
              <a:t> </a:t>
            </a:r>
            <a:r>
              <a:rPr sz="1400" spc="-155" dirty="0">
                <a:latin typeface="Microsoft Sans Serif"/>
                <a:cs typeface="Microsoft Sans Serif"/>
              </a:rPr>
              <a:t>будем</a:t>
            </a:r>
            <a:r>
              <a:rPr sz="1400" spc="-150" dirty="0">
                <a:latin typeface="Microsoft Sans Serif"/>
                <a:cs typeface="Microsoft Sans Serif"/>
              </a:rPr>
              <a:t> </a:t>
            </a:r>
            <a:r>
              <a:rPr sz="1400" spc="-135" dirty="0">
                <a:latin typeface="Microsoft Sans Serif"/>
                <a:cs typeface="Microsoft Sans Serif"/>
              </a:rPr>
              <a:t>строить</a:t>
            </a:r>
            <a:r>
              <a:rPr sz="1400" spc="-130" dirty="0">
                <a:latin typeface="Microsoft Sans Serif"/>
                <a:cs typeface="Microsoft Sans Serif"/>
              </a:rPr>
              <a:t> </a:t>
            </a:r>
            <a:r>
              <a:rPr sz="1400" spc="-155" dirty="0">
                <a:latin typeface="Microsoft Sans Serif"/>
                <a:cs typeface="Microsoft Sans Serif"/>
              </a:rPr>
              <a:t>наши</a:t>
            </a:r>
            <a:r>
              <a:rPr sz="1400" spc="-150" dirty="0">
                <a:latin typeface="Microsoft Sans Serif"/>
                <a:cs typeface="Microsoft Sans Serif"/>
              </a:rPr>
              <a:t> отношения </a:t>
            </a:r>
            <a:r>
              <a:rPr sz="1400" spc="-135" dirty="0">
                <a:latin typeface="Microsoft Sans Serif"/>
                <a:cs typeface="Microsoft Sans Serif"/>
              </a:rPr>
              <a:t>в</a:t>
            </a:r>
            <a:r>
              <a:rPr sz="1400" spc="-130" dirty="0">
                <a:latin typeface="Microsoft Sans Serif"/>
                <a:cs typeface="Microsoft Sans Serif"/>
              </a:rPr>
              <a:t> </a:t>
            </a:r>
            <a:r>
              <a:rPr sz="1400" spc="-135" dirty="0">
                <a:latin typeface="Microsoft Sans Serif"/>
                <a:cs typeface="Microsoft Sans Serif"/>
              </a:rPr>
              <a:t>соответствии</a:t>
            </a:r>
            <a:r>
              <a:rPr sz="1400" spc="-130" dirty="0">
                <a:latin typeface="Microsoft Sans Serif"/>
                <a:cs typeface="Microsoft Sans Serif"/>
              </a:rPr>
              <a:t> </a:t>
            </a:r>
            <a:r>
              <a:rPr sz="1400" spc="-125" dirty="0">
                <a:latin typeface="Microsoft Sans Serif"/>
                <a:cs typeface="Microsoft Sans Serif"/>
              </a:rPr>
              <a:t>с</a:t>
            </a:r>
            <a:r>
              <a:rPr sz="1400" spc="-120" dirty="0">
                <a:latin typeface="Microsoft Sans Serif"/>
                <a:cs typeface="Microsoft Sans Serif"/>
              </a:rPr>
              <a:t> </a:t>
            </a:r>
            <a:r>
              <a:rPr sz="1400" spc="-155" dirty="0">
                <a:latin typeface="Microsoft Sans Serif"/>
                <a:cs typeface="Microsoft Sans Serif"/>
              </a:rPr>
              <a:t>концепцией</a:t>
            </a:r>
            <a:r>
              <a:rPr sz="1400" spc="-150" dirty="0">
                <a:latin typeface="Microsoft Sans Serif"/>
                <a:cs typeface="Microsoft Sans Serif"/>
              </a:rPr>
              <a:t> </a:t>
            </a:r>
            <a:r>
              <a:rPr sz="1400" spc="-155" dirty="0">
                <a:latin typeface="Microsoft Sans Serif"/>
                <a:cs typeface="Microsoft Sans Serif"/>
              </a:rPr>
              <a:t>общей</a:t>
            </a:r>
            <a:r>
              <a:rPr sz="1400" spc="-150" dirty="0">
                <a:latin typeface="Microsoft Sans Serif"/>
                <a:cs typeface="Microsoft Sans Serif"/>
              </a:rPr>
              <a:t> </a:t>
            </a:r>
            <a:r>
              <a:rPr sz="1400" spc="-140" dirty="0">
                <a:latin typeface="Microsoft Sans Serif"/>
                <a:cs typeface="Microsoft Sans Serif"/>
              </a:rPr>
              <a:t>и </a:t>
            </a:r>
            <a:r>
              <a:rPr sz="1400" spc="-155" dirty="0">
                <a:latin typeface="Microsoft Sans Serif"/>
                <a:cs typeface="Microsoft Sans Serif"/>
              </a:rPr>
              <a:t>всеобъемлющей</a:t>
            </a:r>
            <a:r>
              <a:rPr sz="1400" spc="-150" dirty="0">
                <a:latin typeface="Microsoft Sans Serif"/>
                <a:cs typeface="Microsoft Sans Serif"/>
              </a:rPr>
              <a:t> </a:t>
            </a:r>
            <a:r>
              <a:rPr sz="1400" spc="-140" dirty="0">
                <a:latin typeface="Microsoft Sans Serif"/>
                <a:cs typeface="Microsoft Sans Serif"/>
              </a:rPr>
              <a:t>безопасности, руководствуясь </a:t>
            </a:r>
            <a:r>
              <a:rPr sz="1400" spc="-360" dirty="0">
                <a:latin typeface="Microsoft Sans Serif"/>
                <a:cs typeface="Microsoft Sans Serif"/>
              </a:rPr>
              <a:t> </a:t>
            </a:r>
            <a:r>
              <a:rPr sz="1400" spc="-155" dirty="0">
                <a:latin typeface="Microsoft Sans Serif"/>
                <a:cs typeface="Microsoft Sans Serif"/>
              </a:rPr>
              <a:t>принципами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spc="-145" dirty="0">
                <a:latin typeface="Microsoft Sans Serif"/>
                <a:cs typeface="Microsoft Sans Serif"/>
              </a:rPr>
              <a:t>равноправного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-135" dirty="0">
                <a:latin typeface="Microsoft Sans Serif"/>
                <a:cs typeface="Microsoft Sans Serif"/>
              </a:rPr>
              <a:t>партнерства,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spc="-140" dirty="0">
                <a:latin typeface="Microsoft Sans Serif"/>
                <a:cs typeface="Microsoft Sans Serif"/>
              </a:rPr>
              <a:t>солидарности</a:t>
            </a:r>
            <a:r>
              <a:rPr sz="1400" spc="45" dirty="0">
                <a:latin typeface="Microsoft Sans Serif"/>
                <a:cs typeface="Microsoft Sans Serif"/>
              </a:rPr>
              <a:t> </a:t>
            </a:r>
            <a:r>
              <a:rPr sz="1400" spc="-140" dirty="0">
                <a:latin typeface="Microsoft Sans Serif"/>
                <a:cs typeface="Microsoft Sans Serif"/>
              </a:rPr>
              <a:t>и</a:t>
            </a:r>
            <a:r>
              <a:rPr sz="1400" spc="60" dirty="0">
                <a:latin typeface="Microsoft Sans Serif"/>
                <a:cs typeface="Microsoft Sans Serif"/>
              </a:rPr>
              <a:t> </a:t>
            </a:r>
            <a:r>
              <a:rPr sz="1400" spc="-135" dirty="0">
                <a:latin typeface="Microsoft Sans Serif"/>
                <a:cs typeface="Microsoft Sans Serif"/>
              </a:rPr>
              <a:t>транспарентности.</a:t>
            </a:r>
            <a:r>
              <a:rPr sz="1400" spc="45" dirty="0">
                <a:latin typeface="Microsoft Sans Serif"/>
                <a:cs typeface="Microsoft Sans Serif"/>
              </a:rPr>
              <a:t> </a:t>
            </a:r>
            <a:r>
              <a:rPr sz="1400" spc="-145" dirty="0">
                <a:latin typeface="Microsoft Sans Serif"/>
                <a:cs typeface="Microsoft Sans Serif"/>
              </a:rPr>
              <a:t>Безопасность</a:t>
            </a:r>
            <a:r>
              <a:rPr sz="1400" spc="60" dirty="0">
                <a:latin typeface="Microsoft Sans Serif"/>
                <a:cs typeface="Microsoft Sans Serif"/>
              </a:rPr>
              <a:t> </a:t>
            </a:r>
            <a:r>
              <a:rPr sz="1400" spc="-160" dirty="0">
                <a:latin typeface="Microsoft Sans Serif"/>
                <a:cs typeface="Microsoft Sans Serif"/>
              </a:rPr>
              <a:t>каждого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spc="-140" dirty="0">
                <a:latin typeface="Microsoft Sans Serif"/>
                <a:cs typeface="Microsoft Sans Serif"/>
              </a:rPr>
              <a:t>государства-участника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ts val="1410"/>
              </a:lnSpc>
            </a:pPr>
            <a:r>
              <a:rPr sz="1400" spc="-150" dirty="0">
                <a:latin typeface="Microsoft Sans Serif"/>
                <a:cs typeface="Microsoft Sans Serif"/>
              </a:rPr>
              <a:t>неразрывно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spc="-145" dirty="0">
                <a:latin typeface="Microsoft Sans Serif"/>
                <a:cs typeface="Microsoft Sans Serif"/>
              </a:rPr>
              <a:t>связана</a:t>
            </a:r>
            <a:r>
              <a:rPr sz="1400" spc="285" dirty="0">
                <a:latin typeface="Microsoft Sans Serif"/>
                <a:cs typeface="Microsoft Sans Serif"/>
              </a:rPr>
              <a:t> </a:t>
            </a:r>
            <a:r>
              <a:rPr sz="1400" spc="-125" dirty="0">
                <a:latin typeface="Microsoft Sans Serif"/>
                <a:cs typeface="Microsoft Sans Serif"/>
              </a:rPr>
              <a:t>с</a:t>
            </a:r>
            <a:r>
              <a:rPr sz="1400" spc="285" dirty="0">
                <a:latin typeface="Microsoft Sans Serif"/>
                <a:cs typeface="Microsoft Sans Serif"/>
              </a:rPr>
              <a:t> </a:t>
            </a:r>
            <a:r>
              <a:rPr sz="1400" spc="-145" dirty="0">
                <a:latin typeface="Microsoft Sans Serif"/>
                <a:cs typeface="Microsoft Sans Serif"/>
              </a:rPr>
              <a:t>безопасностью</a:t>
            </a:r>
            <a:r>
              <a:rPr sz="1400" spc="285" dirty="0">
                <a:latin typeface="Microsoft Sans Serif"/>
                <a:cs typeface="Microsoft Sans Serif"/>
              </a:rPr>
              <a:t> </a:t>
            </a:r>
            <a:r>
              <a:rPr sz="1400" spc="-130" dirty="0">
                <a:latin typeface="Microsoft Sans Serif"/>
                <a:cs typeface="Microsoft Sans Serif"/>
              </a:rPr>
              <a:t>всех</a:t>
            </a:r>
            <a:r>
              <a:rPr sz="1400" spc="285" dirty="0">
                <a:latin typeface="Microsoft Sans Serif"/>
                <a:cs typeface="Microsoft Sans Serif"/>
              </a:rPr>
              <a:t> </a:t>
            </a:r>
            <a:r>
              <a:rPr sz="1400" spc="-125" dirty="0">
                <a:latin typeface="Microsoft Sans Serif"/>
                <a:cs typeface="Microsoft Sans Serif"/>
              </a:rPr>
              <a:t>других.</a:t>
            </a:r>
            <a:r>
              <a:rPr sz="1400" spc="395" dirty="0">
                <a:latin typeface="Microsoft Sans Serif"/>
                <a:cs typeface="Microsoft Sans Serif"/>
              </a:rPr>
              <a:t> </a:t>
            </a:r>
            <a:r>
              <a:rPr sz="1400" spc="-180" dirty="0">
                <a:latin typeface="Microsoft Sans Serif"/>
                <a:cs typeface="Microsoft Sans Serif"/>
              </a:rPr>
              <a:t>Мы</a:t>
            </a:r>
            <a:r>
              <a:rPr sz="1400" spc="285" dirty="0">
                <a:latin typeface="Microsoft Sans Serif"/>
                <a:cs typeface="Microsoft Sans Serif"/>
              </a:rPr>
              <a:t> </a:t>
            </a:r>
            <a:r>
              <a:rPr sz="1400" spc="-155" dirty="0">
                <a:latin typeface="Microsoft Sans Serif"/>
                <a:cs typeface="Microsoft Sans Serif"/>
              </a:rPr>
              <a:t>будем</a:t>
            </a:r>
            <a:r>
              <a:rPr sz="1400" spc="285" dirty="0">
                <a:latin typeface="Microsoft Sans Serif"/>
                <a:cs typeface="Microsoft Sans Serif"/>
              </a:rPr>
              <a:t> </a:t>
            </a:r>
            <a:r>
              <a:rPr sz="1400" spc="-145" dirty="0">
                <a:latin typeface="Microsoft Sans Serif"/>
                <a:cs typeface="Microsoft Sans Serif"/>
              </a:rPr>
              <a:t>рассматривать</a:t>
            </a:r>
            <a:r>
              <a:rPr sz="1400" spc="275" dirty="0">
                <a:latin typeface="Microsoft Sans Serif"/>
                <a:cs typeface="Microsoft Sans Serif"/>
              </a:rPr>
              <a:t> </a:t>
            </a:r>
            <a:r>
              <a:rPr sz="1400" spc="-145" dirty="0">
                <a:latin typeface="Microsoft Sans Serif"/>
                <a:cs typeface="Microsoft Sans Serif"/>
              </a:rPr>
              <a:t>человеческое,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160" dirty="0">
                <a:latin typeface="Microsoft Sans Serif"/>
                <a:cs typeface="Microsoft Sans Serif"/>
              </a:rPr>
              <a:t>экономическое</a:t>
            </a:r>
            <a:r>
              <a:rPr sz="1400" spc="265" dirty="0">
                <a:latin typeface="Microsoft Sans Serif"/>
                <a:cs typeface="Microsoft Sans Serif"/>
              </a:rPr>
              <a:t> </a:t>
            </a:r>
            <a:r>
              <a:rPr sz="1400" spc="-140" dirty="0">
                <a:latin typeface="Microsoft Sans Serif"/>
                <a:cs typeface="Microsoft Sans Serif"/>
              </a:rPr>
              <a:t>и</a:t>
            </a:r>
            <a:r>
              <a:rPr sz="1400" spc="280" dirty="0">
                <a:latin typeface="Microsoft Sans Serif"/>
                <a:cs typeface="Microsoft Sans Serif"/>
              </a:rPr>
              <a:t> </a:t>
            </a:r>
            <a:r>
              <a:rPr sz="1400" spc="-135" dirty="0">
                <a:latin typeface="Microsoft Sans Serif"/>
                <a:cs typeface="Microsoft Sans Serif"/>
              </a:rPr>
              <a:t>военно-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ts val="1595"/>
              </a:lnSpc>
            </a:pPr>
            <a:r>
              <a:rPr sz="1400" spc="-145" dirty="0">
                <a:latin typeface="Microsoft Sans Serif"/>
                <a:cs typeface="Microsoft Sans Serif"/>
              </a:rPr>
              <a:t>политическое</a:t>
            </a:r>
            <a:r>
              <a:rPr sz="1400" spc="235" dirty="0">
                <a:latin typeface="Microsoft Sans Serif"/>
                <a:cs typeface="Microsoft Sans Serif"/>
              </a:rPr>
              <a:t> </a:t>
            </a:r>
            <a:r>
              <a:rPr sz="1400" spc="-155" dirty="0">
                <a:latin typeface="Microsoft Sans Serif"/>
                <a:cs typeface="Microsoft Sans Serif"/>
              </a:rPr>
              <a:t>измерения</a:t>
            </a:r>
            <a:r>
              <a:rPr sz="1400" spc="245" dirty="0">
                <a:latin typeface="Microsoft Sans Serif"/>
                <a:cs typeface="Microsoft Sans Serif"/>
              </a:rPr>
              <a:t> </a:t>
            </a:r>
            <a:r>
              <a:rPr sz="1400" spc="-145" dirty="0">
                <a:latin typeface="Microsoft Sans Serif"/>
                <a:cs typeface="Microsoft Sans Serif"/>
              </a:rPr>
              <a:t>безопасности</a:t>
            </a:r>
            <a:r>
              <a:rPr sz="1400" spc="275" dirty="0">
                <a:latin typeface="Microsoft Sans Serif"/>
                <a:cs typeface="Microsoft Sans Serif"/>
              </a:rPr>
              <a:t> </a:t>
            </a:r>
            <a:r>
              <a:rPr sz="1400" spc="-180" dirty="0">
                <a:latin typeface="Microsoft Sans Serif"/>
                <a:cs typeface="Microsoft Sans Serif"/>
              </a:rPr>
              <a:t>как</a:t>
            </a:r>
            <a:r>
              <a:rPr sz="1400" spc="65" dirty="0">
                <a:latin typeface="Microsoft Sans Serif"/>
                <a:cs typeface="Microsoft Sans Serif"/>
              </a:rPr>
              <a:t> </a:t>
            </a:r>
            <a:r>
              <a:rPr sz="1400" spc="-145" dirty="0">
                <a:latin typeface="Microsoft Sans Serif"/>
                <a:cs typeface="Microsoft Sans Serif"/>
              </a:rPr>
              <a:t>единое</a:t>
            </a:r>
            <a:r>
              <a:rPr sz="1400" spc="260" dirty="0">
                <a:latin typeface="Microsoft Sans Serif"/>
                <a:cs typeface="Microsoft Sans Serif"/>
              </a:rPr>
              <a:t> </a:t>
            </a:r>
            <a:r>
              <a:rPr sz="1400" spc="-130" dirty="0">
                <a:latin typeface="Microsoft Sans Serif"/>
                <a:cs typeface="Microsoft Sans Serif"/>
              </a:rPr>
              <a:t>целое.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61907" y="6092748"/>
            <a:ext cx="31070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65" dirty="0">
                <a:latin typeface="Microsoft Sans Serif"/>
                <a:cs typeface="Microsoft Sans Serif"/>
              </a:rPr>
              <a:t>https://</a:t>
            </a:r>
            <a:r>
              <a:rPr sz="1800" spc="-165" dirty="0">
                <a:latin typeface="Microsoft Sans Serif"/>
                <a:cs typeface="Microsoft Sans Serif"/>
                <a:hlinkClick r:id="rId2"/>
              </a:rPr>
              <a:t>www.osce.org/ru/node/125811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37842" y="5865063"/>
            <a:ext cx="5168900" cy="54737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950"/>
              </a:lnSpc>
              <a:spcBef>
                <a:spcPts val="340"/>
              </a:spcBef>
            </a:pPr>
            <a:r>
              <a:rPr sz="1800" spc="-20" dirty="0">
                <a:latin typeface="Microsoft Sans Serif"/>
                <a:cs typeface="Microsoft Sans Serif"/>
              </a:rPr>
              <a:t>Что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значит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«неукрепление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безопасности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за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счет </a:t>
            </a:r>
            <a:r>
              <a:rPr sz="1800" spc="-459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других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стран»?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752012" y="0"/>
            <a:ext cx="2466975" cy="2440305"/>
            <a:chOff x="9752012" y="0"/>
            <a:chExt cx="2466975" cy="2440305"/>
          </a:xfrm>
        </p:grpSpPr>
        <p:sp>
          <p:nvSpPr>
            <p:cNvPr id="6" name="object 6"/>
            <p:cNvSpPr/>
            <p:nvPr/>
          </p:nvSpPr>
          <p:spPr>
            <a:xfrm>
              <a:off x="9779000" y="0"/>
              <a:ext cx="2413000" cy="2386330"/>
            </a:xfrm>
            <a:custGeom>
              <a:avLst/>
              <a:gdLst/>
              <a:ahLst/>
              <a:cxnLst/>
              <a:rect l="l" t="t" r="r" b="b"/>
              <a:pathLst>
                <a:path w="2413000" h="2386330">
                  <a:moveTo>
                    <a:pt x="0" y="687451"/>
                  </a:moveTo>
                  <a:lnTo>
                    <a:pt x="675" y="639087"/>
                  </a:lnTo>
                  <a:lnTo>
                    <a:pt x="2688" y="591058"/>
                  </a:lnTo>
                  <a:lnTo>
                    <a:pt x="6023" y="543382"/>
                  </a:lnTo>
                  <a:lnTo>
                    <a:pt x="10659" y="496077"/>
                  </a:lnTo>
                  <a:lnTo>
                    <a:pt x="16581" y="449160"/>
                  </a:lnTo>
                  <a:lnTo>
                    <a:pt x="23769" y="402650"/>
                  </a:lnTo>
                  <a:lnTo>
                    <a:pt x="32206" y="356564"/>
                  </a:lnTo>
                  <a:lnTo>
                    <a:pt x="41874" y="310921"/>
                  </a:lnTo>
                  <a:lnTo>
                    <a:pt x="52755" y="265738"/>
                  </a:lnTo>
                  <a:lnTo>
                    <a:pt x="64831" y="221033"/>
                  </a:lnTo>
                  <a:lnTo>
                    <a:pt x="78085" y="176824"/>
                  </a:lnTo>
                  <a:lnTo>
                    <a:pt x="92497" y="133129"/>
                  </a:lnTo>
                  <a:lnTo>
                    <a:pt x="108051" y="89966"/>
                  </a:lnTo>
                  <a:lnTo>
                    <a:pt x="124728" y="47353"/>
                  </a:lnTo>
                  <a:lnTo>
                    <a:pt x="142511" y="5308"/>
                  </a:lnTo>
                  <a:lnTo>
                    <a:pt x="144927" y="0"/>
                  </a:lnTo>
                </a:path>
                <a:path w="2413000" h="2386330">
                  <a:moveTo>
                    <a:pt x="2413000" y="2228873"/>
                  </a:moveTo>
                  <a:lnTo>
                    <a:pt x="2338722" y="2261330"/>
                  </a:lnTo>
                  <a:lnTo>
                    <a:pt x="2296109" y="2278009"/>
                  </a:lnTo>
                  <a:lnTo>
                    <a:pt x="2252946" y="2293565"/>
                  </a:lnTo>
                  <a:lnTo>
                    <a:pt x="2209251" y="2307979"/>
                  </a:lnTo>
                  <a:lnTo>
                    <a:pt x="2165042" y="2321234"/>
                  </a:lnTo>
                  <a:lnTo>
                    <a:pt x="2120337" y="2333312"/>
                  </a:lnTo>
                  <a:lnTo>
                    <a:pt x="2075154" y="2344195"/>
                  </a:lnTo>
                  <a:lnTo>
                    <a:pt x="2029511" y="2353864"/>
                  </a:lnTo>
                  <a:lnTo>
                    <a:pt x="1983425" y="2362302"/>
                  </a:lnTo>
                  <a:lnTo>
                    <a:pt x="1936915" y="2369492"/>
                  </a:lnTo>
                  <a:lnTo>
                    <a:pt x="1889998" y="2375414"/>
                  </a:lnTo>
                  <a:lnTo>
                    <a:pt x="1842693" y="2380051"/>
                  </a:lnTo>
                  <a:lnTo>
                    <a:pt x="1795017" y="2383386"/>
                  </a:lnTo>
                  <a:lnTo>
                    <a:pt x="1746988" y="2385400"/>
                  </a:lnTo>
                  <a:lnTo>
                    <a:pt x="1698625" y="2386076"/>
                  </a:lnTo>
                  <a:lnTo>
                    <a:pt x="1650261" y="2385400"/>
                  </a:lnTo>
                  <a:lnTo>
                    <a:pt x="1602232" y="2383386"/>
                  </a:lnTo>
                  <a:lnTo>
                    <a:pt x="1554556" y="2380051"/>
                  </a:lnTo>
                  <a:lnTo>
                    <a:pt x="1507251" y="2375414"/>
                  </a:lnTo>
                  <a:lnTo>
                    <a:pt x="1460334" y="2369492"/>
                  </a:lnTo>
                  <a:lnTo>
                    <a:pt x="1413824" y="2362302"/>
                  </a:lnTo>
                  <a:lnTo>
                    <a:pt x="1367738" y="2353864"/>
                  </a:lnTo>
                  <a:lnTo>
                    <a:pt x="1322095" y="2344195"/>
                  </a:lnTo>
                  <a:lnTo>
                    <a:pt x="1276912" y="2333312"/>
                  </a:lnTo>
                  <a:lnTo>
                    <a:pt x="1232207" y="2321234"/>
                  </a:lnTo>
                  <a:lnTo>
                    <a:pt x="1187998" y="2307979"/>
                  </a:lnTo>
                  <a:lnTo>
                    <a:pt x="1144303" y="2293565"/>
                  </a:lnTo>
                  <a:lnTo>
                    <a:pt x="1101140" y="2278009"/>
                  </a:lnTo>
                  <a:lnTo>
                    <a:pt x="1058527" y="2261330"/>
                  </a:lnTo>
                  <a:lnTo>
                    <a:pt x="1016482" y="2243545"/>
                  </a:lnTo>
                  <a:lnTo>
                    <a:pt x="975023" y="2224673"/>
                  </a:lnTo>
                  <a:lnTo>
                    <a:pt x="934167" y="2204731"/>
                  </a:lnTo>
                  <a:lnTo>
                    <a:pt x="893933" y="2183737"/>
                  </a:lnTo>
                  <a:lnTo>
                    <a:pt x="854338" y="2161710"/>
                  </a:lnTo>
                  <a:lnTo>
                    <a:pt x="815401" y="2138666"/>
                  </a:lnTo>
                  <a:lnTo>
                    <a:pt x="777139" y="2114625"/>
                  </a:lnTo>
                  <a:lnTo>
                    <a:pt x="739570" y="2089604"/>
                  </a:lnTo>
                  <a:lnTo>
                    <a:pt x="702713" y="2063620"/>
                  </a:lnTo>
                  <a:lnTo>
                    <a:pt x="666584" y="2036693"/>
                  </a:lnTo>
                  <a:lnTo>
                    <a:pt x="631203" y="2008839"/>
                  </a:lnTo>
                  <a:lnTo>
                    <a:pt x="596587" y="1980077"/>
                  </a:lnTo>
                  <a:lnTo>
                    <a:pt x="562753" y="1950425"/>
                  </a:lnTo>
                  <a:lnTo>
                    <a:pt x="529720" y="1919900"/>
                  </a:lnTo>
                  <a:lnTo>
                    <a:pt x="497506" y="1888521"/>
                  </a:lnTo>
                  <a:lnTo>
                    <a:pt x="466129" y="1856306"/>
                  </a:lnTo>
                  <a:lnTo>
                    <a:pt x="435606" y="1823271"/>
                  </a:lnTo>
                  <a:lnTo>
                    <a:pt x="405955" y="1789437"/>
                  </a:lnTo>
                  <a:lnTo>
                    <a:pt x="377196" y="1754819"/>
                  </a:lnTo>
                  <a:lnTo>
                    <a:pt x="349344" y="1719437"/>
                  </a:lnTo>
                  <a:lnTo>
                    <a:pt x="322418" y="1683307"/>
                  </a:lnTo>
                  <a:lnTo>
                    <a:pt x="296437" y="1646449"/>
                  </a:lnTo>
                  <a:lnTo>
                    <a:pt x="271418" y="1608880"/>
                  </a:lnTo>
                  <a:lnTo>
                    <a:pt x="247379" y="1570618"/>
                  </a:lnTo>
                  <a:lnTo>
                    <a:pt x="224338" y="1531680"/>
                  </a:lnTo>
                  <a:lnTo>
                    <a:pt x="202312" y="1492086"/>
                  </a:lnTo>
                  <a:lnTo>
                    <a:pt x="181321" y="1451852"/>
                  </a:lnTo>
                  <a:lnTo>
                    <a:pt x="161381" y="1410997"/>
                  </a:lnTo>
                  <a:lnTo>
                    <a:pt x="142511" y="1369539"/>
                  </a:lnTo>
                  <a:lnTo>
                    <a:pt x="124728" y="1327495"/>
                  </a:lnTo>
                  <a:lnTo>
                    <a:pt x="108051" y="1284883"/>
                  </a:lnTo>
                  <a:lnTo>
                    <a:pt x="92497" y="1241722"/>
                  </a:lnTo>
                  <a:lnTo>
                    <a:pt x="78085" y="1198030"/>
                  </a:lnTo>
                  <a:lnTo>
                    <a:pt x="64831" y="1153823"/>
                  </a:lnTo>
                  <a:lnTo>
                    <a:pt x="52755" y="1109121"/>
                  </a:lnTo>
                  <a:lnTo>
                    <a:pt x="41874" y="1063941"/>
                  </a:lnTo>
                  <a:lnTo>
                    <a:pt x="32206" y="1018301"/>
                  </a:lnTo>
                  <a:lnTo>
                    <a:pt x="23769" y="972219"/>
                  </a:lnTo>
                  <a:lnTo>
                    <a:pt x="16581" y="925713"/>
                  </a:lnTo>
                  <a:lnTo>
                    <a:pt x="10659" y="878801"/>
                  </a:lnTo>
                  <a:lnTo>
                    <a:pt x="6023" y="831501"/>
                  </a:lnTo>
                  <a:lnTo>
                    <a:pt x="2688" y="783830"/>
                  </a:lnTo>
                  <a:lnTo>
                    <a:pt x="675" y="735808"/>
                  </a:lnTo>
                  <a:lnTo>
                    <a:pt x="0" y="687451"/>
                  </a:lnTo>
                </a:path>
              </a:pathLst>
            </a:custGeom>
            <a:ln w="53975">
              <a:solidFill>
                <a:srgbClr val="66CC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28351" y="423926"/>
              <a:ext cx="1317625" cy="131914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12165" y="276301"/>
            <a:ext cx="736473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25" dirty="0">
                <a:latin typeface="Microsoft Sans Serif"/>
                <a:cs typeface="Microsoft Sans Serif"/>
              </a:rPr>
              <a:t>Прочитайте</a:t>
            </a:r>
            <a:r>
              <a:rPr sz="2800" spc="65" dirty="0">
                <a:latin typeface="Microsoft Sans Serif"/>
                <a:cs typeface="Microsoft Sans Serif"/>
              </a:rPr>
              <a:t> </a:t>
            </a:r>
            <a:r>
              <a:rPr sz="2800" spc="-35" dirty="0">
                <a:latin typeface="Microsoft Sans Serif"/>
                <a:cs typeface="Microsoft Sans Serif"/>
              </a:rPr>
              <a:t>отрывки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60" dirty="0">
                <a:latin typeface="Microsoft Sans Serif"/>
                <a:cs typeface="Microsoft Sans Serif"/>
              </a:rPr>
              <a:t>из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Хартии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европейской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безопасности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ОБСЕ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5937" y="4803775"/>
            <a:ext cx="800735" cy="771525"/>
          </a:xfrm>
          <a:custGeom>
            <a:avLst/>
            <a:gdLst/>
            <a:ahLst/>
            <a:cxnLst/>
            <a:rect l="l" t="t" r="r" b="b"/>
            <a:pathLst>
              <a:path w="800735" h="771525">
                <a:moveTo>
                  <a:pt x="400050" y="0"/>
                </a:moveTo>
                <a:lnTo>
                  <a:pt x="349868" y="3005"/>
                </a:lnTo>
                <a:lnTo>
                  <a:pt x="301545" y="11782"/>
                </a:lnTo>
                <a:lnTo>
                  <a:pt x="255457" y="25968"/>
                </a:lnTo>
                <a:lnTo>
                  <a:pt x="211978" y="45201"/>
                </a:lnTo>
                <a:lnTo>
                  <a:pt x="171483" y="69121"/>
                </a:lnTo>
                <a:lnTo>
                  <a:pt x="134347" y="97366"/>
                </a:lnTo>
                <a:lnTo>
                  <a:pt x="100947" y="129575"/>
                </a:lnTo>
                <a:lnTo>
                  <a:pt x="71656" y="165386"/>
                </a:lnTo>
                <a:lnTo>
                  <a:pt x="46852" y="204438"/>
                </a:lnTo>
                <a:lnTo>
                  <a:pt x="26908" y="246369"/>
                </a:lnTo>
                <a:lnTo>
                  <a:pt x="12202" y="290818"/>
                </a:lnTo>
                <a:lnTo>
                  <a:pt x="3116" y="337324"/>
                </a:lnTo>
                <a:lnTo>
                  <a:pt x="0" y="385699"/>
                </a:lnTo>
                <a:lnTo>
                  <a:pt x="3116" y="434200"/>
                </a:lnTo>
                <a:lnTo>
                  <a:pt x="12217" y="480783"/>
                </a:lnTo>
                <a:lnTo>
                  <a:pt x="26927" y="525213"/>
                </a:lnTo>
                <a:lnTo>
                  <a:pt x="46872" y="567128"/>
                </a:lnTo>
                <a:lnTo>
                  <a:pt x="71675" y="606168"/>
                </a:lnTo>
                <a:lnTo>
                  <a:pt x="100963" y="641969"/>
                </a:lnTo>
                <a:lnTo>
                  <a:pt x="134360" y="674170"/>
                </a:lnTo>
                <a:lnTo>
                  <a:pt x="171492" y="702410"/>
                </a:lnTo>
                <a:lnTo>
                  <a:pt x="211984" y="726327"/>
                </a:lnTo>
                <a:lnTo>
                  <a:pt x="255460" y="745558"/>
                </a:lnTo>
                <a:lnTo>
                  <a:pt x="301547" y="759743"/>
                </a:lnTo>
                <a:lnTo>
                  <a:pt x="349868" y="768519"/>
                </a:lnTo>
                <a:lnTo>
                  <a:pt x="400050" y="771525"/>
                </a:lnTo>
                <a:lnTo>
                  <a:pt x="450232" y="768519"/>
                </a:lnTo>
                <a:lnTo>
                  <a:pt x="498556" y="759743"/>
                </a:lnTo>
                <a:lnTo>
                  <a:pt x="544647" y="745558"/>
                </a:lnTo>
                <a:lnTo>
                  <a:pt x="588130" y="726327"/>
                </a:lnTo>
                <a:lnTo>
                  <a:pt x="628628" y="702410"/>
                </a:lnTo>
                <a:lnTo>
                  <a:pt x="665767" y="674170"/>
                </a:lnTo>
                <a:lnTo>
                  <a:pt x="699172" y="641969"/>
                </a:lnTo>
                <a:lnTo>
                  <a:pt x="728467" y="606168"/>
                </a:lnTo>
                <a:lnTo>
                  <a:pt x="753277" y="567128"/>
                </a:lnTo>
                <a:lnTo>
                  <a:pt x="773227" y="525213"/>
                </a:lnTo>
                <a:lnTo>
                  <a:pt x="787941" y="480783"/>
                </a:lnTo>
                <a:lnTo>
                  <a:pt x="797045" y="434200"/>
                </a:lnTo>
                <a:lnTo>
                  <a:pt x="800163" y="385825"/>
                </a:lnTo>
                <a:lnTo>
                  <a:pt x="797045" y="337424"/>
                </a:lnTo>
                <a:lnTo>
                  <a:pt x="787916" y="290741"/>
                </a:lnTo>
                <a:lnTo>
                  <a:pt x="773199" y="246311"/>
                </a:lnTo>
                <a:lnTo>
                  <a:pt x="753250" y="204396"/>
                </a:lnTo>
                <a:lnTo>
                  <a:pt x="728442" y="165356"/>
                </a:lnTo>
                <a:lnTo>
                  <a:pt x="699151" y="129555"/>
                </a:lnTo>
                <a:lnTo>
                  <a:pt x="665750" y="97354"/>
                </a:lnTo>
                <a:lnTo>
                  <a:pt x="628616" y="69114"/>
                </a:lnTo>
                <a:lnTo>
                  <a:pt x="588121" y="45197"/>
                </a:lnTo>
                <a:lnTo>
                  <a:pt x="544642" y="25966"/>
                </a:lnTo>
                <a:lnTo>
                  <a:pt x="498554" y="11781"/>
                </a:lnTo>
                <a:lnTo>
                  <a:pt x="450231" y="3005"/>
                </a:lnTo>
                <a:lnTo>
                  <a:pt x="400050" y="0"/>
                </a:lnTo>
                <a:close/>
              </a:path>
            </a:pathLst>
          </a:custGeom>
          <a:solidFill>
            <a:srgbClr val="66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32889" y="5042408"/>
            <a:ext cx="5040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Microsoft Sans Serif"/>
                <a:cs typeface="Microsoft Sans Serif"/>
              </a:rPr>
              <a:t>Что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значит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равная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неделимая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безопасность?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15937" y="5800725"/>
            <a:ext cx="800735" cy="771525"/>
          </a:xfrm>
          <a:custGeom>
            <a:avLst/>
            <a:gdLst/>
            <a:ahLst/>
            <a:cxnLst/>
            <a:rect l="l" t="t" r="r" b="b"/>
            <a:pathLst>
              <a:path w="800735" h="771525">
                <a:moveTo>
                  <a:pt x="400050" y="0"/>
                </a:moveTo>
                <a:lnTo>
                  <a:pt x="349868" y="3005"/>
                </a:lnTo>
                <a:lnTo>
                  <a:pt x="301547" y="11781"/>
                </a:lnTo>
                <a:lnTo>
                  <a:pt x="255460" y="25965"/>
                </a:lnTo>
                <a:lnTo>
                  <a:pt x="211984" y="45197"/>
                </a:lnTo>
                <a:lnTo>
                  <a:pt x="171492" y="69114"/>
                </a:lnTo>
                <a:lnTo>
                  <a:pt x="134360" y="97356"/>
                </a:lnTo>
                <a:lnTo>
                  <a:pt x="100963" y="129560"/>
                </a:lnTo>
                <a:lnTo>
                  <a:pt x="71675" y="165366"/>
                </a:lnTo>
                <a:lnTo>
                  <a:pt x="46872" y="204411"/>
                </a:lnTo>
                <a:lnTo>
                  <a:pt x="26927" y="246335"/>
                </a:lnTo>
                <a:lnTo>
                  <a:pt x="12217" y="290776"/>
                </a:lnTo>
                <a:lnTo>
                  <a:pt x="3116" y="337372"/>
                </a:lnTo>
                <a:lnTo>
                  <a:pt x="0" y="385762"/>
                </a:lnTo>
                <a:lnTo>
                  <a:pt x="3116" y="434152"/>
                </a:lnTo>
                <a:lnTo>
                  <a:pt x="12217" y="480748"/>
                </a:lnTo>
                <a:lnTo>
                  <a:pt x="26927" y="525189"/>
                </a:lnTo>
                <a:lnTo>
                  <a:pt x="46872" y="567113"/>
                </a:lnTo>
                <a:lnTo>
                  <a:pt x="71675" y="606158"/>
                </a:lnTo>
                <a:lnTo>
                  <a:pt x="100963" y="641964"/>
                </a:lnTo>
                <a:lnTo>
                  <a:pt x="134360" y="674168"/>
                </a:lnTo>
                <a:lnTo>
                  <a:pt x="171492" y="702410"/>
                </a:lnTo>
                <a:lnTo>
                  <a:pt x="211984" y="726327"/>
                </a:lnTo>
                <a:lnTo>
                  <a:pt x="255460" y="745559"/>
                </a:lnTo>
                <a:lnTo>
                  <a:pt x="301547" y="759743"/>
                </a:lnTo>
                <a:lnTo>
                  <a:pt x="349868" y="768519"/>
                </a:lnTo>
                <a:lnTo>
                  <a:pt x="400050" y="771525"/>
                </a:lnTo>
                <a:lnTo>
                  <a:pt x="450232" y="768519"/>
                </a:lnTo>
                <a:lnTo>
                  <a:pt x="498556" y="759743"/>
                </a:lnTo>
                <a:lnTo>
                  <a:pt x="544647" y="745559"/>
                </a:lnTo>
                <a:lnTo>
                  <a:pt x="588130" y="726327"/>
                </a:lnTo>
                <a:lnTo>
                  <a:pt x="628628" y="702410"/>
                </a:lnTo>
                <a:lnTo>
                  <a:pt x="665767" y="674168"/>
                </a:lnTo>
                <a:lnTo>
                  <a:pt x="699172" y="641964"/>
                </a:lnTo>
                <a:lnTo>
                  <a:pt x="728467" y="606158"/>
                </a:lnTo>
                <a:lnTo>
                  <a:pt x="753277" y="567113"/>
                </a:lnTo>
                <a:lnTo>
                  <a:pt x="773227" y="525189"/>
                </a:lnTo>
                <a:lnTo>
                  <a:pt x="787941" y="480748"/>
                </a:lnTo>
                <a:lnTo>
                  <a:pt x="797045" y="434152"/>
                </a:lnTo>
                <a:lnTo>
                  <a:pt x="800163" y="385762"/>
                </a:lnTo>
                <a:lnTo>
                  <a:pt x="797045" y="337372"/>
                </a:lnTo>
                <a:lnTo>
                  <a:pt x="787941" y="290776"/>
                </a:lnTo>
                <a:lnTo>
                  <a:pt x="773227" y="246335"/>
                </a:lnTo>
                <a:lnTo>
                  <a:pt x="753277" y="204411"/>
                </a:lnTo>
                <a:lnTo>
                  <a:pt x="728467" y="165366"/>
                </a:lnTo>
                <a:lnTo>
                  <a:pt x="699172" y="129560"/>
                </a:lnTo>
                <a:lnTo>
                  <a:pt x="665767" y="97356"/>
                </a:lnTo>
                <a:lnTo>
                  <a:pt x="628628" y="69114"/>
                </a:lnTo>
                <a:lnTo>
                  <a:pt x="588130" y="45197"/>
                </a:lnTo>
                <a:lnTo>
                  <a:pt x="544647" y="25965"/>
                </a:lnTo>
                <a:lnTo>
                  <a:pt x="498556" y="11781"/>
                </a:lnTo>
                <a:lnTo>
                  <a:pt x="450232" y="3005"/>
                </a:lnTo>
                <a:lnTo>
                  <a:pt x="400050" y="0"/>
                </a:lnTo>
                <a:close/>
              </a:path>
            </a:pathLst>
          </a:custGeom>
          <a:solidFill>
            <a:srgbClr val="66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59968" y="4866258"/>
            <a:ext cx="307975" cy="1631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Microsoft Sans Serif"/>
                <a:cs typeface="Microsoft Sans Serif"/>
              </a:rPr>
              <a:t>?</a:t>
            </a:r>
            <a:endParaRPr sz="4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050"/>
              </a:spcBef>
            </a:pPr>
            <a:r>
              <a:rPr sz="4000" spc="-5" dirty="0">
                <a:latin typeface="Microsoft Sans Serif"/>
                <a:cs typeface="Microsoft Sans Serif"/>
              </a:rPr>
              <a:t>?</a:t>
            </a:r>
            <a:endParaRPr sz="40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1304925"/>
            <a:ext cx="7987030" cy="0"/>
          </a:xfrm>
          <a:custGeom>
            <a:avLst/>
            <a:gdLst/>
            <a:ahLst/>
            <a:cxnLst/>
            <a:rect l="l" t="t" r="r" b="b"/>
            <a:pathLst>
              <a:path w="7987030">
                <a:moveTo>
                  <a:pt x="0" y="0"/>
                </a:moveTo>
                <a:lnTo>
                  <a:pt x="7986776" y="0"/>
                </a:lnTo>
              </a:path>
            </a:pathLst>
          </a:custGeom>
          <a:ln w="38100">
            <a:solidFill>
              <a:srgbClr val="66CC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8408987" y="3541712"/>
            <a:ext cx="3810000" cy="3343275"/>
            <a:chOff x="8408987" y="3541712"/>
            <a:chExt cx="3810000" cy="3343275"/>
          </a:xfrm>
        </p:grpSpPr>
        <p:sp>
          <p:nvSpPr>
            <p:cNvPr id="15" name="object 15"/>
            <p:cNvSpPr/>
            <p:nvPr/>
          </p:nvSpPr>
          <p:spPr>
            <a:xfrm>
              <a:off x="8435975" y="3568700"/>
              <a:ext cx="3756025" cy="3289300"/>
            </a:xfrm>
            <a:custGeom>
              <a:avLst/>
              <a:gdLst/>
              <a:ahLst/>
              <a:cxnLst/>
              <a:rect l="l" t="t" r="r" b="b"/>
              <a:pathLst>
                <a:path w="3756025" h="3289300">
                  <a:moveTo>
                    <a:pt x="0" y="2258225"/>
                  </a:moveTo>
                  <a:lnTo>
                    <a:pt x="509" y="2209754"/>
                  </a:lnTo>
                  <a:lnTo>
                    <a:pt x="2032" y="2161533"/>
                  </a:lnTo>
                  <a:lnTo>
                    <a:pt x="4558" y="2113572"/>
                  </a:lnTo>
                  <a:lnTo>
                    <a:pt x="8076" y="2065879"/>
                  </a:lnTo>
                  <a:lnTo>
                    <a:pt x="12577" y="2018467"/>
                  </a:lnTo>
                  <a:lnTo>
                    <a:pt x="18050" y="1971344"/>
                  </a:lnTo>
                  <a:lnTo>
                    <a:pt x="24485" y="1924522"/>
                  </a:lnTo>
                  <a:lnTo>
                    <a:pt x="31871" y="1878010"/>
                  </a:lnTo>
                  <a:lnTo>
                    <a:pt x="40200" y="1831818"/>
                  </a:lnTo>
                  <a:lnTo>
                    <a:pt x="49460" y="1785956"/>
                  </a:lnTo>
                  <a:lnTo>
                    <a:pt x="59641" y="1740436"/>
                  </a:lnTo>
                  <a:lnTo>
                    <a:pt x="70733" y="1695266"/>
                  </a:lnTo>
                  <a:lnTo>
                    <a:pt x="82727" y="1650458"/>
                  </a:lnTo>
                  <a:lnTo>
                    <a:pt x="95611" y="1606021"/>
                  </a:lnTo>
                  <a:lnTo>
                    <a:pt x="109375" y="1561966"/>
                  </a:lnTo>
                  <a:lnTo>
                    <a:pt x="124010" y="1518302"/>
                  </a:lnTo>
                  <a:lnTo>
                    <a:pt x="139506" y="1475040"/>
                  </a:lnTo>
                  <a:lnTo>
                    <a:pt x="155851" y="1432191"/>
                  </a:lnTo>
                  <a:lnTo>
                    <a:pt x="173036" y="1389763"/>
                  </a:lnTo>
                  <a:lnTo>
                    <a:pt x="191051" y="1347768"/>
                  </a:lnTo>
                  <a:lnTo>
                    <a:pt x="209885" y="1306216"/>
                  </a:lnTo>
                  <a:lnTo>
                    <a:pt x="229528" y="1265117"/>
                  </a:lnTo>
                  <a:lnTo>
                    <a:pt x="249971" y="1224480"/>
                  </a:lnTo>
                  <a:lnTo>
                    <a:pt x="271202" y="1184317"/>
                  </a:lnTo>
                  <a:lnTo>
                    <a:pt x="293212" y="1144637"/>
                  </a:lnTo>
                  <a:lnTo>
                    <a:pt x="315991" y="1105451"/>
                  </a:lnTo>
                  <a:lnTo>
                    <a:pt x="339528" y="1066768"/>
                  </a:lnTo>
                  <a:lnTo>
                    <a:pt x="363813" y="1028600"/>
                  </a:lnTo>
                  <a:lnTo>
                    <a:pt x="388836" y="990955"/>
                  </a:lnTo>
                  <a:lnTo>
                    <a:pt x="414587" y="953845"/>
                  </a:lnTo>
                  <a:lnTo>
                    <a:pt x="441056" y="917279"/>
                  </a:lnTo>
                  <a:lnTo>
                    <a:pt x="468232" y="881268"/>
                  </a:lnTo>
                  <a:lnTo>
                    <a:pt x="496105" y="845822"/>
                  </a:lnTo>
                  <a:lnTo>
                    <a:pt x="524665" y="810951"/>
                  </a:lnTo>
                  <a:lnTo>
                    <a:pt x="553902" y="776665"/>
                  </a:lnTo>
                  <a:lnTo>
                    <a:pt x="583806" y="742975"/>
                  </a:lnTo>
                  <a:lnTo>
                    <a:pt x="614366" y="709890"/>
                  </a:lnTo>
                  <a:lnTo>
                    <a:pt x="645573" y="677421"/>
                  </a:lnTo>
                  <a:lnTo>
                    <a:pt x="677416" y="645578"/>
                  </a:lnTo>
                  <a:lnTo>
                    <a:pt x="709884" y="614371"/>
                  </a:lnTo>
                  <a:lnTo>
                    <a:pt x="742969" y="583810"/>
                  </a:lnTo>
                  <a:lnTo>
                    <a:pt x="776659" y="553906"/>
                  </a:lnTo>
                  <a:lnTo>
                    <a:pt x="810944" y="524668"/>
                  </a:lnTo>
                  <a:lnTo>
                    <a:pt x="845815" y="496108"/>
                  </a:lnTo>
                  <a:lnTo>
                    <a:pt x="881261" y="468234"/>
                  </a:lnTo>
                  <a:lnTo>
                    <a:pt x="917271" y="441058"/>
                  </a:lnTo>
                  <a:lnTo>
                    <a:pt x="953836" y="414589"/>
                  </a:lnTo>
                  <a:lnTo>
                    <a:pt x="990946" y="388838"/>
                  </a:lnTo>
                  <a:lnTo>
                    <a:pt x="1028590" y="363815"/>
                  </a:lnTo>
                  <a:lnTo>
                    <a:pt x="1066758" y="339529"/>
                  </a:lnTo>
                  <a:lnTo>
                    <a:pt x="1105440" y="315992"/>
                  </a:lnTo>
                  <a:lnTo>
                    <a:pt x="1144625" y="293213"/>
                  </a:lnTo>
                  <a:lnTo>
                    <a:pt x="1184305" y="271203"/>
                  </a:lnTo>
                  <a:lnTo>
                    <a:pt x="1224467" y="249972"/>
                  </a:lnTo>
                  <a:lnTo>
                    <a:pt x="1265103" y="229529"/>
                  </a:lnTo>
                  <a:lnTo>
                    <a:pt x="1306201" y="209885"/>
                  </a:lnTo>
                  <a:lnTo>
                    <a:pt x="1347753" y="191051"/>
                  </a:lnTo>
                  <a:lnTo>
                    <a:pt x="1389747" y="173036"/>
                  </a:lnTo>
                  <a:lnTo>
                    <a:pt x="1432174" y="155851"/>
                  </a:lnTo>
                  <a:lnTo>
                    <a:pt x="1475022" y="139506"/>
                  </a:lnTo>
                  <a:lnTo>
                    <a:pt x="1518283" y="124011"/>
                  </a:lnTo>
                  <a:lnTo>
                    <a:pt x="1561946" y="109376"/>
                  </a:lnTo>
                  <a:lnTo>
                    <a:pt x="1606000" y="95611"/>
                  </a:lnTo>
                  <a:lnTo>
                    <a:pt x="1650436" y="82727"/>
                  </a:lnTo>
                  <a:lnTo>
                    <a:pt x="1695244" y="70734"/>
                  </a:lnTo>
                  <a:lnTo>
                    <a:pt x="1740412" y="59641"/>
                  </a:lnTo>
                  <a:lnTo>
                    <a:pt x="1785931" y="49460"/>
                  </a:lnTo>
                  <a:lnTo>
                    <a:pt x="1831791" y="40200"/>
                  </a:lnTo>
                  <a:lnTo>
                    <a:pt x="1877982" y="31871"/>
                  </a:lnTo>
                  <a:lnTo>
                    <a:pt x="1924493" y="24485"/>
                  </a:lnTo>
                  <a:lnTo>
                    <a:pt x="1971314" y="18050"/>
                  </a:lnTo>
                  <a:lnTo>
                    <a:pt x="2018436" y="12577"/>
                  </a:lnTo>
                  <a:lnTo>
                    <a:pt x="2065847" y="8076"/>
                  </a:lnTo>
                  <a:lnTo>
                    <a:pt x="2113538" y="4558"/>
                  </a:lnTo>
                  <a:lnTo>
                    <a:pt x="2161498" y="2032"/>
                  </a:lnTo>
                  <a:lnTo>
                    <a:pt x="2209718" y="509"/>
                  </a:lnTo>
                  <a:lnTo>
                    <a:pt x="2258186" y="0"/>
                  </a:lnTo>
                  <a:lnTo>
                    <a:pt x="2306660" y="509"/>
                  </a:lnTo>
                  <a:lnTo>
                    <a:pt x="2354884" y="2032"/>
                  </a:lnTo>
                  <a:lnTo>
                    <a:pt x="2402849" y="4558"/>
                  </a:lnTo>
                  <a:lnTo>
                    <a:pt x="2450545" y="8076"/>
                  </a:lnTo>
                  <a:lnTo>
                    <a:pt x="2497960" y="12577"/>
                  </a:lnTo>
                  <a:lnTo>
                    <a:pt x="2545086" y="18050"/>
                  </a:lnTo>
                  <a:lnTo>
                    <a:pt x="2591911" y="24485"/>
                  </a:lnTo>
                  <a:lnTo>
                    <a:pt x="2638427" y="31871"/>
                  </a:lnTo>
                  <a:lnTo>
                    <a:pt x="2684621" y="40200"/>
                  </a:lnTo>
                  <a:lnTo>
                    <a:pt x="2730485" y="49460"/>
                  </a:lnTo>
                  <a:lnTo>
                    <a:pt x="2776008" y="59641"/>
                  </a:lnTo>
                  <a:lnTo>
                    <a:pt x="2821180" y="70734"/>
                  </a:lnTo>
                  <a:lnTo>
                    <a:pt x="2865991" y="82727"/>
                  </a:lnTo>
                  <a:lnTo>
                    <a:pt x="2910430" y="95611"/>
                  </a:lnTo>
                  <a:lnTo>
                    <a:pt x="2954488" y="109376"/>
                  </a:lnTo>
                  <a:lnTo>
                    <a:pt x="2998154" y="124011"/>
                  </a:lnTo>
                  <a:lnTo>
                    <a:pt x="3041418" y="139506"/>
                  </a:lnTo>
                  <a:lnTo>
                    <a:pt x="3084269" y="155851"/>
                  </a:lnTo>
                  <a:lnTo>
                    <a:pt x="3126699" y="173036"/>
                  </a:lnTo>
                  <a:lnTo>
                    <a:pt x="3168696" y="191051"/>
                  </a:lnTo>
                  <a:lnTo>
                    <a:pt x="3210250" y="209885"/>
                  </a:lnTo>
                  <a:lnTo>
                    <a:pt x="3251351" y="229529"/>
                  </a:lnTo>
                  <a:lnTo>
                    <a:pt x="3291989" y="249972"/>
                  </a:lnTo>
                  <a:lnTo>
                    <a:pt x="3332154" y="271203"/>
                  </a:lnTo>
                  <a:lnTo>
                    <a:pt x="3371835" y="293213"/>
                  </a:lnTo>
                  <a:lnTo>
                    <a:pt x="3411023" y="315992"/>
                  </a:lnTo>
                  <a:lnTo>
                    <a:pt x="3449707" y="339529"/>
                  </a:lnTo>
                  <a:lnTo>
                    <a:pt x="3487877" y="363815"/>
                  </a:lnTo>
                  <a:lnTo>
                    <a:pt x="3525523" y="388838"/>
                  </a:lnTo>
                  <a:lnTo>
                    <a:pt x="3562635" y="414589"/>
                  </a:lnTo>
                  <a:lnTo>
                    <a:pt x="3599202" y="441058"/>
                  </a:lnTo>
                  <a:lnTo>
                    <a:pt x="3635214" y="468234"/>
                  </a:lnTo>
                  <a:lnTo>
                    <a:pt x="3670661" y="496108"/>
                  </a:lnTo>
                  <a:lnTo>
                    <a:pt x="3705533" y="524668"/>
                  </a:lnTo>
                  <a:lnTo>
                    <a:pt x="3739820" y="553906"/>
                  </a:lnTo>
                  <a:lnTo>
                    <a:pt x="3756025" y="568288"/>
                  </a:lnTo>
                </a:path>
                <a:path w="3756025" h="3289300">
                  <a:moveTo>
                    <a:pt x="248628" y="3289298"/>
                  </a:moveTo>
                  <a:lnTo>
                    <a:pt x="229528" y="3251330"/>
                  </a:lnTo>
                  <a:lnTo>
                    <a:pt x="209885" y="3210231"/>
                  </a:lnTo>
                  <a:lnTo>
                    <a:pt x="191051" y="3168679"/>
                  </a:lnTo>
                  <a:lnTo>
                    <a:pt x="173036" y="3126684"/>
                  </a:lnTo>
                  <a:lnTo>
                    <a:pt x="155851" y="3084257"/>
                  </a:lnTo>
                  <a:lnTo>
                    <a:pt x="139506" y="3041407"/>
                  </a:lnTo>
                  <a:lnTo>
                    <a:pt x="124010" y="2998146"/>
                  </a:lnTo>
                  <a:lnTo>
                    <a:pt x="109375" y="2954482"/>
                  </a:lnTo>
                  <a:lnTo>
                    <a:pt x="95611" y="2910427"/>
                  </a:lnTo>
                  <a:lnTo>
                    <a:pt x="82727" y="2865990"/>
                  </a:lnTo>
                  <a:lnTo>
                    <a:pt x="70733" y="2821182"/>
                  </a:lnTo>
                  <a:lnTo>
                    <a:pt x="59641" y="2776013"/>
                  </a:lnTo>
                  <a:lnTo>
                    <a:pt x="49460" y="2730492"/>
                  </a:lnTo>
                  <a:lnTo>
                    <a:pt x="40200" y="2684631"/>
                  </a:lnTo>
                  <a:lnTo>
                    <a:pt x="31871" y="2638439"/>
                  </a:lnTo>
                  <a:lnTo>
                    <a:pt x="24485" y="2591927"/>
                  </a:lnTo>
                  <a:lnTo>
                    <a:pt x="18050" y="2545105"/>
                  </a:lnTo>
                  <a:lnTo>
                    <a:pt x="12577" y="2497982"/>
                  </a:lnTo>
                  <a:lnTo>
                    <a:pt x="8076" y="2450570"/>
                  </a:lnTo>
                  <a:lnTo>
                    <a:pt x="4558" y="2402877"/>
                  </a:lnTo>
                  <a:lnTo>
                    <a:pt x="2032" y="2354916"/>
                  </a:lnTo>
                  <a:lnTo>
                    <a:pt x="509" y="2306695"/>
                  </a:lnTo>
                  <a:lnTo>
                    <a:pt x="0" y="2258225"/>
                  </a:lnTo>
                </a:path>
              </a:pathLst>
            </a:custGeom>
            <a:ln w="53975">
              <a:solidFill>
                <a:srgbClr val="00CC6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96500" y="3892486"/>
              <a:ext cx="2193925" cy="2201926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37301" y="0"/>
            <a:ext cx="6381750" cy="6885305"/>
            <a:chOff x="5837301" y="0"/>
            <a:chExt cx="6381750" cy="6885305"/>
          </a:xfrm>
        </p:grpSpPr>
        <p:sp>
          <p:nvSpPr>
            <p:cNvPr id="3" name="object 3"/>
            <p:cNvSpPr/>
            <p:nvPr/>
          </p:nvSpPr>
          <p:spPr>
            <a:xfrm>
              <a:off x="5837301" y="1235075"/>
              <a:ext cx="6355080" cy="5622925"/>
            </a:xfrm>
            <a:custGeom>
              <a:avLst/>
              <a:gdLst/>
              <a:ahLst/>
              <a:cxnLst/>
              <a:rect l="l" t="t" r="r" b="b"/>
              <a:pathLst>
                <a:path w="6355080" h="5622925">
                  <a:moveTo>
                    <a:pt x="3686937" y="0"/>
                  </a:moveTo>
                  <a:lnTo>
                    <a:pt x="3638526" y="311"/>
                  </a:lnTo>
                  <a:lnTo>
                    <a:pt x="3590266" y="1242"/>
                  </a:lnTo>
                  <a:lnTo>
                    <a:pt x="3542158" y="2789"/>
                  </a:lnTo>
                  <a:lnTo>
                    <a:pt x="3494208" y="4949"/>
                  </a:lnTo>
                  <a:lnTo>
                    <a:pt x="3446419" y="7717"/>
                  </a:lnTo>
                  <a:lnTo>
                    <a:pt x="3398794" y="11090"/>
                  </a:lnTo>
                  <a:lnTo>
                    <a:pt x="3351338" y="15064"/>
                  </a:lnTo>
                  <a:lnTo>
                    <a:pt x="3304055" y="19635"/>
                  </a:lnTo>
                  <a:lnTo>
                    <a:pt x="3256947" y="24799"/>
                  </a:lnTo>
                  <a:lnTo>
                    <a:pt x="3210020" y="30553"/>
                  </a:lnTo>
                  <a:lnTo>
                    <a:pt x="3163276" y="36893"/>
                  </a:lnTo>
                  <a:lnTo>
                    <a:pt x="3116719" y="43815"/>
                  </a:lnTo>
                  <a:lnTo>
                    <a:pt x="3070354" y="51315"/>
                  </a:lnTo>
                  <a:lnTo>
                    <a:pt x="3024184" y="59389"/>
                  </a:lnTo>
                  <a:lnTo>
                    <a:pt x="2978213" y="68034"/>
                  </a:lnTo>
                  <a:lnTo>
                    <a:pt x="2932445" y="77246"/>
                  </a:lnTo>
                  <a:lnTo>
                    <a:pt x="2886883" y="87020"/>
                  </a:lnTo>
                  <a:lnTo>
                    <a:pt x="2841531" y="97354"/>
                  </a:lnTo>
                  <a:lnTo>
                    <a:pt x="2796393" y="108244"/>
                  </a:lnTo>
                  <a:lnTo>
                    <a:pt x="2751473" y="119685"/>
                  </a:lnTo>
                  <a:lnTo>
                    <a:pt x="2706775" y="131674"/>
                  </a:lnTo>
                  <a:lnTo>
                    <a:pt x="2662302" y="144207"/>
                  </a:lnTo>
                  <a:lnTo>
                    <a:pt x="2618059" y="157280"/>
                  </a:lnTo>
                  <a:lnTo>
                    <a:pt x="2574049" y="170890"/>
                  </a:lnTo>
                  <a:lnTo>
                    <a:pt x="2530275" y="185032"/>
                  </a:lnTo>
                  <a:lnTo>
                    <a:pt x="2486742" y="199703"/>
                  </a:lnTo>
                  <a:lnTo>
                    <a:pt x="2443453" y="214899"/>
                  </a:lnTo>
                  <a:lnTo>
                    <a:pt x="2400413" y="230617"/>
                  </a:lnTo>
                  <a:lnTo>
                    <a:pt x="2357625" y="246852"/>
                  </a:lnTo>
                  <a:lnTo>
                    <a:pt x="2315092" y="263601"/>
                  </a:lnTo>
                  <a:lnTo>
                    <a:pt x="2272819" y="280859"/>
                  </a:lnTo>
                  <a:lnTo>
                    <a:pt x="2230809" y="298624"/>
                  </a:lnTo>
                  <a:lnTo>
                    <a:pt x="2189067" y="316891"/>
                  </a:lnTo>
                  <a:lnTo>
                    <a:pt x="2147595" y="335657"/>
                  </a:lnTo>
                  <a:lnTo>
                    <a:pt x="2106399" y="354917"/>
                  </a:lnTo>
                  <a:lnTo>
                    <a:pt x="2065480" y="374668"/>
                  </a:lnTo>
                  <a:lnTo>
                    <a:pt x="2024845" y="394906"/>
                  </a:lnTo>
                  <a:lnTo>
                    <a:pt x="1984495" y="415628"/>
                  </a:lnTo>
                  <a:lnTo>
                    <a:pt x="1944435" y="436829"/>
                  </a:lnTo>
                  <a:lnTo>
                    <a:pt x="1904669" y="458506"/>
                  </a:lnTo>
                  <a:lnTo>
                    <a:pt x="1865201" y="480655"/>
                  </a:lnTo>
                  <a:lnTo>
                    <a:pt x="1826034" y="503272"/>
                  </a:lnTo>
                  <a:lnTo>
                    <a:pt x="1787172" y="526354"/>
                  </a:lnTo>
                  <a:lnTo>
                    <a:pt x="1748619" y="549896"/>
                  </a:lnTo>
                  <a:lnTo>
                    <a:pt x="1710378" y="573895"/>
                  </a:lnTo>
                  <a:lnTo>
                    <a:pt x="1672454" y="598346"/>
                  </a:lnTo>
                  <a:lnTo>
                    <a:pt x="1634851" y="623247"/>
                  </a:lnTo>
                  <a:lnTo>
                    <a:pt x="1597571" y="648594"/>
                  </a:lnTo>
                  <a:lnTo>
                    <a:pt x="1560620" y="674382"/>
                  </a:lnTo>
                  <a:lnTo>
                    <a:pt x="1524000" y="700608"/>
                  </a:lnTo>
                  <a:lnTo>
                    <a:pt x="1487715" y="727268"/>
                  </a:lnTo>
                  <a:lnTo>
                    <a:pt x="1451770" y="754358"/>
                  </a:lnTo>
                  <a:lnTo>
                    <a:pt x="1416168" y="781874"/>
                  </a:lnTo>
                  <a:lnTo>
                    <a:pt x="1380912" y="809813"/>
                  </a:lnTo>
                  <a:lnTo>
                    <a:pt x="1346008" y="838171"/>
                  </a:lnTo>
                  <a:lnTo>
                    <a:pt x="1311457" y="866944"/>
                  </a:lnTo>
                  <a:lnTo>
                    <a:pt x="1277265" y="896129"/>
                  </a:lnTo>
                  <a:lnTo>
                    <a:pt x="1243435" y="925720"/>
                  </a:lnTo>
                  <a:lnTo>
                    <a:pt x="1209971" y="955716"/>
                  </a:lnTo>
                  <a:lnTo>
                    <a:pt x="1176877" y="986111"/>
                  </a:lnTo>
                  <a:lnTo>
                    <a:pt x="1144156" y="1016902"/>
                  </a:lnTo>
                  <a:lnTo>
                    <a:pt x="1111812" y="1048086"/>
                  </a:lnTo>
                  <a:lnTo>
                    <a:pt x="1079849" y="1079658"/>
                  </a:lnTo>
                  <a:lnTo>
                    <a:pt x="1048271" y="1111615"/>
                  </a:lnTo>
                  <a:lnTo>
                    <a:pt x="1017081" y="1143953"/>
                  </a:lnTo>
                  <a:lnTo>
                    <a:pt x="986284" y="1176668"/>
                  </a:lnTo>
                  <a:lnTo>
                    <a:pt x="955883" y="1209756"/>
                  </a:lnTo>
                  <a:lnTo>
                    <a:pt x="925882" y="1243213"/>
                  </a:lnTo>
                  <a:lnTo>
                    <a:pt x="896285" y="1277037"/>
                  </a:lnTo>
                  <a:lnTo>
                    <a:pt x="867095" y="1311222"/>
                  </a:lnTo>
                  <a:lnTo>
                    <a:pt x="838317" y="1345766"/>
                  </a:lnTo>
                  <a:lnTo>
                    <a:pt x="809953" y="1380664"/>
                  </a:lnTo>
                  <a:lnTo>
                    <a:pt x="782009" y="1415912"/>
                  </a:lnTo>
                  <a:lnTo>
                    <a:pt x="754487" y="1451507"/>
                  </a:lnTo>
                  <a:lnTo>
                    <a:pt x="727392" y="1487445"/>
                  </a:lnTo>
                  <a:lnTo>
                    <a:pt x="700728" y="1523722"/>
                  </a:lnTo>
                  <a:lnTo>
                    <a:pt x="674497" y="1560335"/>
                  </a:lnTo>
                  <a:lnTo>
                    <a:pt x="648704" y="1597279"/>
                  </a:lnTo>
                  <a:lnTo>
                    <a:pt x="623353" y="1634551"/>
                  </a:lnTo>
                  <a:lnTo>
                    <a:pt x="598448" y="1672147"/>
                  </a:lnTo>
                  <a:lnTo>
                    <a:pt x="573992" y="1710063"/>
                  </a:lnTo>
                  <a:lnTo>
                    <a:pt x="549989" y="1748296"/>
                  </a:lnTo>
                  <a:lnTo>
                    <a:pt x="526442" y="1786841"/>
                  </a:lnTo>
                  <a:lnTo>
                    <a:pt x="503357" y="1825695"/>
                  </a:lnTo>
                  <a:lnTo>
                    <a:pt x="480736" y="1864854"/>
                  </a:lnTo>
                  <a:lnTo>
                    <a:pt x="458583" y="1904314"/>
                  </a:lnTo>
                  <a:lnTo>
                    <a:pt x="436902" y="1944072"/>
                  </a:lnTo>
                  <a:lnTo>
                    <a:pt x="415697" y="1984123"/>
                  </a:lnTo>
                  <a:lnTo>
                    <a:pt x="394972" y="2024464"/>
                  </a:lnTo>
                  <a:lnTo>
                    <a:pt x="374730" y="2065092"/>
                  </a:lnTo>
                  <a:lnTo>
                    <a:pt x="354976" y="2106001"/>
                  </a:lnTo>
                  <a:lnTo>
                    <a:pt x="335712" y="2147189"/>
                  </a:lnTo>
                  <a:lnTo>
                    <a:pt x="316943" y="2188652"/>
                  </a:lnTo>
                  <a:lnTo>
                    <a:pt x="298673" y="2230385"/>
                  </a:lnTo>
                  <a:lnTo>
                    <a:pt x="280905" y="2272386"/>
                  </a:lnTo>
                  <a:lnTo>
                    <a:pt x="263644" y="2314650"/>
                  </a:lnTo>
                  <a:lnTo>
                    <a:pt x="246892" y="2357173"/>
                  </a:lnTo>
                  <a:lnTo>
                    <a:pt x="230654" y="2399952"/>
                  </a:lnTo>
                  <a:lnTo>
                    <a:pt x="214934" y="2442983"/>
                  </a:lnTo>
                  <a:lnTo>
                    <a:pt x="199736" y="2486262"/>
                  </a:lnTo>
                  <a:lnTo>
                    <a:pt x="185062" y="2529785"/>
                  </a:lnTo>
                  <a:lnTo>
                    <a:pt x="170917" y="2573549"/>
                  </a:lnTo>
                  <a:lnTo>
                    <a:pt x="157305" y="2617550"/>
                  </a:lnTo>
                  <a:lnTo>
                    <a:pt x="144230" y="2661783"/>
                  </a:lnTo>
                  <a:lnTo>
                    <a:pt x="131695" y="2706246"/>
                  </a:lnTo>
                  <a:lnTo>
                    <a:pt x="119704" y="2750934"/>
                  </a:lnTo>
                  <a:lnTo>
                    <a:pt x="108261" y="2795844"/>
                  </a:lnTo>
                  <a:lnTo>
                    <a:pt x="97370" y="2840971"/>
                  </a:lnTo>
                  <a:lnTo>
                    <a:pt x="87034" y="2886312"/>
                  </a:lnTo>
                  <a:lnTo>
                    <a:pt x="77258" y="2931864"/>
                  </a:lnTo>
                  <a:lnTo>
                    <a:pt x="68045" y="2977622"/>
                  </a:lnTo>
                  <a:lnTo>
                    <a:pt x="59398" y="3023582"/>
                  </a:lnTo>
                  <a:lnTo>
                    <a:pt x="51323" y="3069741"/>
                  </a:lnTo>
                  <a:lnTo>
                    <a:pt x="43822" y="3116095"/>
                  </a:lnTo>
                  <a:lnTo>
                    <a:pt x="36899" y="3162641"/>
                  </a:lnTo>
                  <a:lnTo>
                    <a:pt x="30558" y="3209374"/>
                  </a:lnTo>
                  <a:lnTo>
                    <a:pt x="24803" y="3256290"/>
                  </a:lnTo>
                  <a:lnTo>
                    <a:pt x="19638" y="3303386"/>
                  </a:lnTo>
                  <a:lnTo>
                    <a:pt x="15066" y="3350659"/>
                  </a:lnTo>
                  <a:lnTo>
                    <a:pt x="11092" y="3398103"/>
                  </a:lnTo>
                  <a:lnTo>
                    <a:pt x="7718" y="3445716"/>
                  </a:lnTo>
                  <a:lnTo>
                    <a:pt x="4950" y="3493494"/>
                  </a:lnTo>
                  <a:lnTo>
                    <a:pt x="2790" y="3541432"/>
                  </a:lnTo>
                  <a:lnTo>
                    <a:pt x="1242" y="3589528"/>
                  </a:lnTo>
                  <a:lnTo>
                    <a:pt x="311" y="3637776"/>
                  </a:lnTo>
                  <a:lnTo>
                    <a:pt x="0" y="3686175"/>
                  </a:lnTo>
                  <a:lnTo>
                    <a:pt x="311" y="3734573"/>
                  </a:lnTo>
                  <a:lnTo>
                    <a:pt x="1242" y="3782822"/>
                  </a:lnTo>
                  <a:lnTo>
                    <a:pt x="2790" y="3830918"/>
                  </a:lnTo>
                  <a:lnTo>
                    <a:pt x="4950" y="3878857"/>
                  </a:lnTo>
                  <a:lnTo>
                    <a:pt x="7718" y="3926635"/>
                  </a:lnTo>
                  <a:lnTo>
                    <a:pt x="11092" y="3974248"/>
                  </a:lnTo>
                  <a:lnTo>
                    <a:pt x="15066" y="4021693"/>
                  </a:lnTo>
                  <a:lnTo>
                    <a:pt x="19638" y="4068965"/>
                  </a:lnTo>
                  <a:lnTo>
                    <a:pt x="24803" y="4116062"/>
                  </a:lnTo>
                  <a:lnTo>
                    <a:pt x="30558" y="4162979"/>
                  </a:lnTo>
                  <a:lnTo>
                    <a:pt x="36899" y="4209712"/>
                  </a:lnTo>
                  <a:lnTo>
                    <a:pt x="43822" y="4256257"/>
                  </a:lnTo>
                  <a:lnTo>
                    <a:pt x="51323" y="4302612"/>
                  </a:lnTo>
                  <a:lnTo>
                    <a:pt x="59398" y="4348771"/>
                  </a:lnTo>
                  <a:lnTo>
                    <a:pt x="68045" y="4394732"/>
                  </a:lnTo>
                  <a:lnTo>
                    <a:pt x="77258" y="4440490"/>
                  </a:lnTo>
                  <a:lnTo>
                    <a:pt x="87034" y="4486042"/>
                  </a:lnTo>
                  <a:lnTo>
                    <a:pt x="97370" y="4531383"/>
                  </a:lnTo>
                  <a:lnTo>
                    <a:pt x="108261" y="4576511"/>
                  </a:lnTo>
                  <a:lnTo>
                    <a:pt x="119704" y="4621421"/>
                  </a:lnTo>
                  <a:lnTo>
                    <a:pt x="131695" y="4666109"/>
                  </a:lnTo>
                  <a:lnTo>
                    <a:pt x="144230" y="4710572"/>
                  </a:lnTo>
                  <a:lnTo>
                    <a:pt x="157305" y="4754805"/>
                  </a:lnTo>
                  <a:lnTo>
                    <a:pt x="170917" y="4798806"/>
                  </a:lnTo>
                  <a:lnTo>
                    <a:pt x="185062" y="4842570"/>
                  </a:lnTo>
                  <a:lnTo>
                    <a:pt x="199736" y="4886094"/>
                  </a:lnTo>
                  <a:lnTo>
                    <a:pt x="214934" y="4929373"/>
                  </a:lnTo>
                  <a:lnTo>
                    <a:pt x="230654" y="4972404"/>
                  </a:lnTo>
                  <a:lnTo>
                    <a:pt x="246892" y="5015183"/>
                  </a:lnTo>
                  <a:lnTo>
                    <a:pt x="263644" y="5057706"/>
                  </a:lnTo>
                  <a:lnTo>
                    <a:pt x="280905" y="5099970"/>
                  </a:lnTo>
                  <a:lnTo>
                    <a:pt x="298673" y="5141971"/>
                  </a:lnTo>
                  <a:lnTo>
                    <a:pt x="316943" y="5183704"/>
                  </a:lnTo>
                  <a:lnTo>
                    <a:pt x="335712" y="5225167"/>
                  </a:lnTo>
                  <a:lnTo>
                    <a:pt x="354976" y="5266355"/>
                  </a:lnTo>
                  <a:lnTo>
                    <a:pt x="374730" y="5307265"/>
                  </a:lnTo>
                  <a:lnTo>
                    <a:pt x="394972" y="5347892"/>
                  </a:lnTo>
                  <a:lnTo>
                    <a:pt x="415697" y="5388233"/>
                  </a:lnTo>
                  <a:lnTo>
                    <a:pt x="436902" y="5428284"/>
                  </a:lnTo>
                  <a:lnTo>
                    <a:pt x="458583" y="5468042"/>
                  </a:lnTo>
                  <a:lnTo>
                    <a:pt x="480736" y="5507502"/>
                  </a:lnTo>
                  <a:lnTo>
                    <a:pt x="503357" y="5546661"/>
                  </a:lnTo>
                  <a:lnTo>
                    <a:pt x="526442" y="5585515"/>
                  </a:lnTo>
                  <a:lnTo>
                    <a:pt x="549294" y="5622923"/>
                  </a:lnTo>
                  <a:lnTo>
                    <a:pt x="6354699" y="1141830"/>
                  </a:lnTo>
                  <a:lnTo>
                    <a:pt x="6325556" y="1111615"/>
                  </a:lnTo>
                  <a:lnTo>
                    <a:pt x="6293977" y="1079658"/>
                  </a:lnTo>
                  <a:lnTo>
                    <a:pt x="6262013" y="1048086"/>
                  </a:lnTo>
                  <a:lnTo>
                    <a:pt x="6229668" y="1016902"/>
                  </a:lnTo>
                  <a:lnTo>
                    <a:pt x="6196946" y="986111"/>
                  </a:lnTo>
                  <a:lnTo>
                    <a:pt x="6163851" y="955716"/>
                  </a:lnTo>
                  <a:lnTo>
                    <a:pt x="6130386" y="925720"/>
                  </a:lnTo>
                  <a:lnTo>
                    <a:pt x="6096556" y="896129"/>
                  </a:lnTo>
                  <a:lnTo>
                    <a:pt x="6062363" y="866944"/>
                  </a:lnTo>
                  <a:lnTo>
                    <a:pt x="6027813" y="838171"/>
                  </a:lnTo>
                  <a:lnTo>
                    <a:pt x="5992907" y="809813"/>
                  </a:lnTo>
                  <a:lnTo>
                    <a:pt x="5957652" y="781874"/>
                  </a:lnTo>
                  <a:lnTo>
                    <a:pt x="5922049" y="754358"/>
                  </a:lnTo>
                  <a:lnTo>
                    <a:pt x="5886103" y="727268"/>
                  </a:lnTo>
                  <a:lnTo>
                    <a:pt x="5849818" y="700608"/>
                  </a:lnTo>
                  <a:lnTo>
                    <a:pt x="5813198" y="674382"/>
                  </a:lnTo>
                  <a:lnTo>
                    <a:pt x="5776246" y="648594"/>
                  </a:lnTo>
                  <a:lnTo>
                    <a:pt x="5738966" y="623247"/>
                  </a:lnTo>
                  <a:lnTo>
                    <a:pt x="5701363" y="598346"/>
                  </a:lnTo>
                  <a:lnTo>
                    <a:pt x="5663439" y="573895"/>
                  </a:lnTo>
                  <a:lnTo>
                    <a:pt x="5625198" y="549896"/>
                  </a:lnTo>
                  <a:lnTo>
                    <a:pt x="5586645" y="526354"/>
                  </a:lnTo>
                  <a:lnTo>
                    <a:pt x="5547783" y="503272"/>
                  </a:lnTo>
                  <a:lnTo>
                    <a:pt x="5508616" y="480655"/>
                  </a:lnTo>
                  <a:lnTo>
                    <a:pt x="5469147" y="458506"/>
                  </a:lnTo>
                  <a:lnTo>
                    <a:pt x="5429381" y="436829"/>
                  </a:lnTo>
                  <a:lnTo>
                    <a:pt x="5389322" y="415628"/>
                  </a:lnTo>
                  <a:lnTo>
                    <a:pt x="5348973" y="394906"/>
                  </a:lnTo>
                  <a:lnTo>
                    <a:pt x="5308337" y="374668"/>
                  </a:lnTo>
                  <a:lnTo>
                    <a:pt x="5267419" y="354917"/>
                  </a:lnTo>
                  <a:lnTo>
                    <a:pt x="5226223" y="335657"/>
                  </a:lnTo>
                  <a:lnTo>
                    <a:pt x="5184752" y="316891"/>
                  </a:lnTo>
                  <a:lnTo>
                    <a:pt x="5143010" y="298624"/>
                  </a:lnTo>
                  <a:lnTo>
                    <a:pt x="5101001" y="280859"/>
                  </a:lnTo>
                  <a:lnTo>
                    <a:pt x="5058728" y="263601"/>
                  </a:lnTo>
                  <a:lnTo>
                    <a:pt x="5016197" y="246852"/>
                  </a:lnTo>
                  <a:lnTo>
                    <a:pt x="4973409" y="230617"/>
                  </a:lnTo>
                  <a:lnTo>
                    <a:pt x="4930369" y="214899"/>
                  </a:lnTo>
                  <a:lnTo>
                    <a:pt x="4887082" y="199703"/>
                  </a:lnTo>
                  <a:lnTo>
                    <a:pt x="4843550" y="185032"/>
                  </a:lnTo>
                  <a:lnTo>
                    <a:pt x="4799777" y="170890"/>
                  </a:lnTo>
                  <a:lnTo>
                    <a:pt x="4755768" y="157280"/>
                  </a:lnTo>
                  <a:lnTo>
                    <a:pt x="4711525" y="144207"/>
                  </a:lnTo>
                  <a:lnTo>
                    <a:pt x="4667054" y="131674"/>
                  </a:lnTo>
                  <a:lnTo>
                    <a:pt x="4622357" y="119685"/>
                  </a:lnTo>
                  <a:lnTo>
                    <a:pt x="4577438" y="108244"/>
                  </a:lnTo>
                  <a:lnTo>
                    <a:pt x="4532302" y="97354"/>
                  </a:lnTo>
                  <a:lnTo>
                    <a:pt x="4486952" y="87020"/>
                  </a:lnTo>
                  <a:lnTo>
                    <a:pt x="4441392" y="77246"/>
                  </a:lnTo>
                  <a:lnTo>
                    <a:pt x="4395625" y="68034"/>
                  </a:lnTo>
                  <a:lnTo>
                    <a:pt x="4349655" y="59389"/>
                  </a:lnTo>
                  <a:lnTo>
                    <a:pt x="4303487" y="51315"/>
                  </a:lnTo>
                  <a:lnTo>
                    <a:pt x="4257124" y="43815"/>
                  </a:lnTo>
                  <a:lnTo>
                    <a:pt x="4210570" y="36893"/>
                  </a:lnTo>
                  <a:lnTo>
                    <a:pt x="4163828" y="30553"/>
                  </a:lnTo>
                  <a:lnTo>
                    <a:pt x="4116902" y="24799"/>
                  </a:lnTo>
                  <a:lnTo>
                    <a:pt x="4069797" y="19635"/>
                  </a:lnTo>
                  <a:lnTo>
                    <a:pt x="4022516" y="15064"/>
                  </a:lnTo>
                  <a:lnTo>
                    <a:pt x="3975062" y="11090"/>
                  </a:lnTo>
                  <a:lnTo>
                    <a:pt x="3927440" y="7717"/>
                  </a:lnTo>
                  <a:lnTo>
                    <a:pt x="3879654" y="4949"/>
                  </a:lnTo>
                  <a:lnTo>
                    <a:pt x="3831706" y="2789"/>
                  </a:lnTo>
                  <a:lnTo>
                    <a:pt x="3783602" y="1242"/>
                  </a:lnTo>
                  <a:lnTo>
                    <a:pt x="3735344" y="311"/>
                  </a:lnTo>
                  <a:lnTo>
                    <a:pt x="3686937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5275" y="2874264"/>
              <a:ext cx="5043551" cy="372021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779000" y="0"/>
              <a:ext cx="2413000" cy="2386330"/>
            </a:xfrm>
            <a:custGeom>
              <a:avLst/>
              <a:gdLst/>
              <a:ahLst/>
              <a:cxnLst/>
              <a:rect l="l" t="t" r="r" b="b"/>
              <a:pathLst>
                <a:path w="2413000" h="2386330">
                  <a:moveTo>
                    <a:pt x="144927" y="0"/>
                  </a:moveTo>
                  <a:lnTo>
                    <a:pt x="124728" y="47353"/>
                  </a:lnTo>
                  <a:lnTo>
                    <a:pt x="108051" y="89966"/>
                  </a:lnTo>
                  <a:lnTo>
                    <a:pt x="92497" y="133129"/>
                  </a:lnTo>
                  <a:lnTo>
                    <a:pt x="78085" y="176824"/>
                  </a:lnTo>
                  <a:lnTo>
                    <a:pt x="64831" y="221033"/>
                  </a:lnTo>
                  <a:lnTo>
                    <a:pt x="52755" y="265738"/>
                  </a:lnTo>
                  <a:lnTo>
                    <a:pt x="41874" y="310921"/>
                  </a:lnTo>
                  <a:lnTo>
                    <a:pt x="32206" y="356564"/>
                  </a:lnTo>
                  <a:lnTo>
                    <a:pt x="23769" y="402650"/>
                  </a:lnTo>
                  <a:lnTo>
                    <a:pt x="16581" y="449160"/>
                  </a:lnTo>
                  <a:lnTo>
                    <a:pt x="10659" y="496077"/>
                  </a:lnTo>
                  <a:lnTo>
                    <a:pt x="6023" y="543382"/>
                  </a:lnTo>
                  <a:lnTo>
                    <a:pt x="2688" y="591058"/>
                  </a:lnTo>
                  <a:lnTo>
                    <a:pt x="675" y="639087"/>
                  </a:lnTo>
                  <a:lnTo>
                    <a:pt x="0" y="687451"/>
                  </a:lnTo>
                  <a:lnTo>
                    <a:pt x="675" y="735808"/>
                  </a:lnTo>
                  <a:lnTo>
                    <a:pt x="2688" y="783830"/>
                  </a:lnTo>
                  <a:lnTo>
                    <a:pt x="6023" y="831501"/>
                  </a:lnTo>
                  <a:lnTo>
                    <a:pt x="10659" y="878801"/>
                  </a:lnTo>
                  <a:lnTo>
                    <a:pt x="16581" y="925713"/>
                  </a:lnTo>
                  <a:lnTo>
                    <a:pt x="23769" y="972219"/>
                  </a:lnTo>
                  <a:lnTo>
                    <a:pt x="32206" y="1018301"/>
                  </a:lnTo>
                  <a:lnTo>
                    <a:pt x="41874" y="1063941"/>
                  </a:lnTo>
                  <a:lnTo>
                    <a:pt x="52755" y="1109121"/>
                  </a:lnTo>
                  <a:lnTo>
                    <a:pt x="64831" y="1153823"/>
                  </a:lnTo>
                  <a:lnTo>
                    <a:pt x="78085" y="1198030"/>
                  </a:lnTo>
                  <a:lnTo>
                    <a:pt x="92497" y="1241722"/>
                  </a:lnTo>
                  <a:lnTo>
                    <a:pt x="108051" y="1284883"/>
                  </a:lnTo>
                  <a:lnTo>
                    <a:pt x="124728" y="1327495"/>
                  </a:lnTo>
                  <a:lnTo>
                    <a:pt x="142511" y="1369539"/>
                  </a:lnTo>
                  <a:lnTo>
                    <a:pt x="161381" y="1410997"/>
                  </a:lnTo>
                  <a:lnTo>
                    <a:pt x="181321" y="1451852"/>
                  </a:lnTo>
                  <a:lnTo>
                    <a:pt x="202312" y="1492086"/>
                  </a:lnTo>
                  <a:lnTo>
                    <a:pt x="224338" y="1531680"/>
                  </a:lnTo>
                  <a:lnTo>
                    <a:pt x="247379" y="1570618"/>
                  </a:lnTo>
                  <a:lnTo>
                    <a:pt x="271418" y="1608880"/>
                  </a:lnTo>
                  <a:lnTo>
                    <a:pt x="296437" y="1646449"/>
                  </a:lnTo>
                  <a:lnTo>
                    <a:pt x="322418" y="1683307"/>
                  </a:lnTo>
                  <a:lnTo>
                    <a:pt x="349344" y="1719437"/>
                  </a:lnTo>
                  <a:lnTo>
                    <a:pt x="377196" y="1754819"/>
                  </a:lnTo>
                  <a:lnTo>
                    <a:pt x="405955" y="1789437"/>
                  </a:lnTo>
                  <a:lnTo>
                    <a:pt x="435606" y="1823271"/>
                  </a:lnTo>
                  <a:lnTo>
                    <a:pt x="466129" y="1856306"/>
                  </a:lnTo>
                  <a:lnTo>
                    <a:pt x="497506" y="1888521"/>
                  </a:lnTo>
                  <a:lnTo>
                    <a:pt x="529720" y="1919900"/>
                  </a:lnTo>
                  <a:lnTo>
                    <a:pt x="562753" y="1950425"/>
                  </a:lnTo>
                  <a:lnTo>
                    <a:pt x="596587" y="1980077"/>
                  </a:lnTo>
                  <a:lnTo>
                    <a:pt x="631203" y="2008839"/>
                  </a:lnTo>
                  <a:lnTo>
                    <a:pt x="666584" y="2036693"/>
                  </a:lnTo>
                  <a:lnTo>
                    <a:pt x="702713" y="2063620"/>
                  </a:lnTo>
                  <a:lnTo>
                    <a:pt x="739570" y="2089604"/>
                  </a:lnTo>
                  <a:lnTo>
                    <a:pt x="777139" y="2114625"/>
                  </a:lnTo>
                  <a:lnTo>
                    <a:pt x="815401" y="2138666"/>
                  </a:lnTo>
                  <a:lnTo>
                    <a:pt x="854338" y="2161710"/>
                  </a:lnTo>
                  <a:lnTo>
                    <a:pt x="893933" y="2183737"/>
                  </a:lnTo>
                  <a:lnTo>
                    <a:pt x="934167" y="2204731"/>
                  </a:lnTo>
                  <a:lnTo>
                    <a:pt x="975023" y="2224673"/>
                  </a:lnTo>
                  <a:lnTo>
                    <a:pt x="1016482" y="2243545"/>
                  </a:lnTo>
                  <a:lnTo>
                    <a:pt x="1058527" y="2261330"/>
                  </a:lnTo>
                  <a:lnTo>
                    <a:pt x="1101140" y="2278009"/>
                  </a:lnTo>
                  <a:lnTo>
                    <a:pt x="1144303" y="2293565"/>
                  </a:lnTo>
                  <a:lnTo>
                    <a:pt x="1187998" y="2307979"/>
                  </a:lnTo>
                  <a:lnTo>
                    <a:pt x="1232207" y="2321234"/>
                  </a:lnTo>
                  <a:lnTo>
                    <a:pt x="1276912" y="2333312"/>
                  </a:lnTo>
                  <a:lnTo>
                    <a:pt x="1322095" y="2344195"/>
                  </a:lnTo>
                  <a:lnTo>
                    <a:pt x="1367738" y="2353864"/>
                  </a:lnTo>
                  <a:lnTo>
                    <a:pt x="1413824" y="2362302"/>
                  </a:lnTo>
                  <a:lnTo>
                    <a:pt x="1460334" y="2369492"/>
                  </a:lnTo>
                  <a:lnTo>
                    <a:pt x="1507251" y="2375414"/>
                  </a:lnTo>
                  <a:lnTo>
                    <a:pt x="1554556" y="2380051"/>
                  </a:lnTo>
                  <a:lnTo>
                    <a:pt x="1602232" y="2383386"/>
                  </a:lnTo>
                  <a:lnTo>
                    <a:pt x="1650261" y="2385400"/>
                  </a:lnTo>
                  <a:lnTo>
                    <a:pt x="1698625" y="2386076"/>
                  </a:lnTo>
                  <a:lnTo>
                    <a:pt x="1746988" y="2385400"/>
                  </a:lnTo>
                  <a:lnTo>
                    <a:pt x="1795017" y="2383386"/>
                  </a:lnTo>
                  <a:lnTo>
                    <a:pt x="1842693" y="2380051"/>
                  </a:lnTo>
                  <a:lnTo>
                    <a:pt x="1889998" y="2375414"/>
                  </a:lnTo>
                  <a:lnTo>
                    <a:pt x="1936915" y="2369492"/>
                  </a:lnTo>
                  <a:lnTo>
                    <a:pt x="1983425" y="2362302"/>
                  </a:lnTo>
                  <a:lnTo>
                    <a:pt x="2029511" y="2353864"/>
                  </a:lnTo>
                  <a:lnTo>
                    <a:pt x="2075154" y="2344195"/>
                  </a:lnTo>
                  <a:lnTo>
                    <a:pt x="2120337" y="2333312"/>
                  </a:lnTo>
                  <a:lnTo>
                    <a:pt x="2165042" y="2321234"/>
                  </a:lnTo>
                  <a:lnTo>
                    <a:pt x="2209251" y="2307979"/>
                  </a:lnTo>
                  <a:lnTo>
                    <a:pt x="2252946" y="2293565"/>
                  </a:lnTo>
                  <a:lnTo>
                    <a:pt x="2296109" y="2278009"/>
                  </a:lnTo>
                  <a:lnTo>
                    <a:pt x="2338722" y="2261330"/>
                  </a:lnTo>
                  <a:lnTo>
                    <a:pt x="2380767" y="2243545"/>
                  </a:lnTo>
                  <a:lnTo>
                    <a:pt x="2413000" y="2228873"/>
                  </a:lnTo>
                  <a:lnTo>
                    <a:pt x="1449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779000" y="0"/>
              <a:ext cx="2413000" cy="2386330"/>
            </a:xfrm>
            <a:custGeom>
              <a:avLst/>
              <a:gdLst/>
              <a:ahLst/>
              <a:cxnLst/>
              <a:rect l="l" t="t" r="r" b="b"/>
              <a:pathLst>
                <a:path w="2413000" h="2386330">
                  <a:moveTo>
                    <a:pt x="0" y="687451"/>
                  </a:moveTo>
                  <a:lnTo>
                    <a:pt x="675" y="639087"/>
                  </a:lnTo>
                  <a:lnTo>
                    <a:pt x="2688" y="591058"/>
                  </a:lnTo>
                  <a:lnTo>
                    <a:pt x="6023" y="543382"/>
                  </a:lnTo>
                  <a:lnTo>
                    <a:pt x="10659" y="496077"/>
                  </a:lnTo>
                  <a:lnTo>
                    <a:pt x="16581" y="449160"/>
                  </a:lnTo>
                  <a:lnTo>
                    <a:pt x="23769" y="402650"/>
                  </a:lnTo>
                  <a:lnTo>
                    <a:pt x="32206" y="356564"/>
                  </a:lnTo>
                  <a:lnTo>
                    <a:pt x="41874" y="310921"/>
                  </a:lnTo>
                  <a:lnTo>
                    <a:pt x="52755" y="265738"/>
                  </a:lnTo>
                  <a:lnTo>
                    <a:pt x="64831" y="221033"/>
                  </a:lnTo>
                  <a:lnTo>
                    <a:pt x="78085" y="176824"/>
                  </a:lnTo>
                  <a:lnTo>
                    <a:pt x="92497" y="133129"/>
                  </a:lnTo>
                  <a:lnTo>
                    <a:pt x="108051" y="89966"/>
                  </a:lnTo>
                  <a:lnTo>
                    <a:pt x="124728" y="47353"/>
                  </a:lnTo>
                  <a:lnTo>
                    <a:pt x="142511" y="5308"/>
                  </a:lnTo>
                  <a:lnTo>
                    <a:pt x="144927" y="0"/>
                  </a:lnTo>
                </a:path>
                <a:path w="2413000" h="2386330">
                  <a:moveTo>
                    <a:pt x="2413000" y="2228873"/>
                  </a:moveTo>
                  <a:lnTo>
                    <a:pt x="2338722" y="2261330"/>
                  </a:lnTo>
                  <a:lnTo>
                    <a:pt x="2296109" y="2278009"/>
                  </a:lnTo>
                  <a:lnTo>
                    <a:pt x="2252946" y="2293565"/>
                  </a:lnTo>
                  <a:lnTo>
                    <a:pt x="2209251" y="2307979"/>
                  </a:lnTo>
                  <a:lnTo>
                    <a:pt x="2165042" y="2321234"/>
                  </a:lnTo>
                  <a:lnTo>
                    <a:pt x="2120337" y="2333312"/>
                  </a:lnTo>
                  <a:lnTo>
                    <a:pt x="2075154" y="2344195"/>
                  </a:lnTo>
                  <a:lnTo>
                    <a:pt x="2029511" y="2353864"/>
                  </a:lnTo>
                  <a:lnTo>
                    <a:pt x="1983425" y="2362302"/>
                  </a:lnTo>
                  <a:lnTo>
                    <a:pt x="1936915" y="2369492"/>
                  </a:lnTo>
                  <a:lnTo>
                    <a:pt x="1889998" y="2375414"/>
                  </a:lnTo>
                  <a:lnTo>
                    <a:pt x="1842693" y="2380051"/>
                  </a:lnTo>
                  <a:lnTo>
                    <a:pt x="1795017" y="2383386"/>
                  </a:lnTo>
                  <a:lnTo>
                    <a:pt x="1746988" y="2385400"/>
                  </a:lnTo>
                  <a:lnTo>
                    <a:pt x="1698625" y="2386076"/>
                  </a:lnTo>
                  <a:lnTo>
                    <a:pt x="1650261" y="2385400"/>
                  </a:lnTo>
                  <a:lnTo>
                    <a:pt x="1602232" y="2383386"/>
                  </a:lnTo>
                  <a:lnTo>
                    <a:pt x="1554556" y="2380051"/>
                  </a:lnTo>
                  <a:lnTo>
                    <a:pt x="1507251" y="2375414"/>
                  </a:lnTo>
                  <a:lnTo>
                    <a:pt x="1460334" y="2369492"/>
                  </a:lnTo>
                  <a:lnTo>
                    <a:pt x="1413824" y="2362302"/>
                  </a:lnTo>
                  <a:lnTo>
                    <a:pt x="1367738" y="2353864"/>
                  </a:lnTo>
                  <a:lnTo>
                    <a:pt x="1322095" y="2344195"/>
                  </a:lnTo>
                  <a:lnTo>
                    <a:pt x="1276912" y="2333312"/>
                  </a:lnTo>
                  <a:lnTo>
                    <a:pt x="1232207" y="2321234"/>
                  </a:lnTo>
                  <a:lnTo>
                    <a:pt x="1187998" y="2307979"/>
                  </a:lnTo>
                  <a:lnTo>
                    <a:pt x="1144303" y="2293565"/>
                  </a:lnTo>
                  <a:lnTo>
                    <a:pt x="1101140" y="2278009"/>
                  </a:lnTo>
                  <a:lnTo>
                    <a:pt x="1058527" y="2261330"/>
                  </a:lnTo>
                  <a:lnTo>
                    <a:pt x="1016482" y="2243545"/>
                  </a:lnTo>
                  <a:lnTo>
                    <a:pt x="975023" y="2224673"/>
                  </a:lnTo>
                  <a:lnTo>
                    <a:pt x="934167" y="2204731"/>
                  </a:lnTo>
                  <a:lnTo>
                    <a:pt x="893933" y="2183737"/>
                  </a:lnTo>
                  <a:lnTo>
                    <a:pt x="854338" y="2161710"/>
                  </a:lnTo>
                  <a:lnTo>
                    <a:pt x="815401" y="2138666"/>
                  </a:lnTo>
                  <a:lnTo>
                    <a:pt x="777139" y="2114625"/>
                  </a:lnTo>
                  <a:lnTo>
                    <a:pt x="739570" y="2089604"/>
                  </a:lnTo>
                  <a:lnTo>
                    <a:pt x="702713" y="2063620"/>
                  </a:lnTo>
                  <a:lnTo>
                    <a:pt x="666584" y="2036693"/>
                  </a:lnTo>
                  <a:lnTo>
                    <a:pt x="631203" y="2008839"/>
                  </a:lnTo>
                  <a:lnTo>
                    <a:pt x="596587" y="1980077"/>
                  </a:lnTo>
                  <a:lnTo>
                    <a:pt x="562753" y="1950425"/>
                  </a:lnTo>
                  <a:lnTo>
                    <a:pt x="529720" y="1919900"/>
                  </a:lnTo>
                  <a:lnTo>
                    <a:pt x="497506" y="1888521"/>
                  </a:lnTo>
                  <a:lnTo>
                    <a:pt x="466129" y="1856306"/>
                  </a:lnTo>
                  <a:lnTo>
                    <a:pt x="435606" y="1823271"/>
                  </a:lnTo>
                  <a:lnTo>
                    <a:pt x="405955" y="1789437"/>
                  </a:lnTo>
                  <a:lnTo>
                    <a:pt x="377196" y="1754819"/>
                  </a:lnTo>
                  <a:lnTo>
                    <a:pt x="349344" y="1719437"/>
                  </a:lnTo>
                  <a:lnTo>
                    <a:pt x="322418" y="1683307"/>
                  </a:lnTo>
                  <a:lnTo>
                    <a:pt x="296437" y="1646449"/>
                  </a:lnTo>
                  <a:lnTo>
                    <a:pt x="271418" y="1608880"/>
                  </a:lnTo>
                  <a:lnTo>
                    <a:pt x="247379" y="1570618"/>
                  </a:lnTo>
                  <a:lnTo>
                    <a:pt x="224338" y="1531680"/>
                  </a:lnTo>
                  <a:lnTo>
                    <a:pt x="202312" y="1492086"/>
                  </a:lnTo>
                  <a:lnTo>
                    <a:pt x="181321" y="1451852"/>
                  </a:lnTo>
                  <a:lnTo>
                    <a:pt x="161381" y="1410997"/>
                  </a:lnTo>
                  <a:lnTo>
                    <a:pt x="142511" y="1369539"/>
                  </a:lnTo>
                  <a:lnTo>
                    <a:pt x="124728" y="1327495"/>
                  </a:lnTo>
                  <a:lnTo>
                    <a:pt x="108051" y="1284883"/>
                  </a:lnTo>
                  <a:lnTo>
                    <a:pt x="92497" y="1241722"/>
                  </a:lnTo>
                  <a:lnTo>
                    <a:pt x="78085" y="1198030"/>
                  </a:lnTo>
                  <a:lnTo>
                    <a:pt x="64831" y="1153823"/>
                  </a:lnTo>
                  <a:lnTo>
                    <a:pt x="52755" y="1109121"/>
                  </a:lnTo>
                  <a:lnTo>
                    <a:pt x="41874" y="1063941"/>
                  </a:lnTo>
                  <a:lnTo>
                    <a:pt x="32206" y="1018301"/>
                  </a:lnTo>
                  <a:lnTo>
                    <a:pt x="23769" y="972219"/>
                  </a:lnTo>
                  <a:lnTo>
                    <a:pt x="16581" y="925713"/>
                  </a:lnTo>
                  <a:lnTo>
                    <a:pt x="10659" y="878801"/>
                  </a:lnTo>
                  <a:lnTo>
                    <a:pt x="6023" y="831501"/>
                  </a:lnTo>
                  <a:lnTo>
                    <a:pt x="2688" y="783830"/>
                  </a:lnTo>
                  <a:lnTo>
                    <a:pt x="675" y="735808"/>
                  </a:lnTo>
                  <a:lnTo>
                    <a:pt x="0" y="687451"/>
                  </a:lnTo>
                </a:path>
              </a:pathLst>
            </a:custGeom>
            <a:ln w="53975">
              <a:solidFill>
                <a:srgbClr val="66CC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28351" y="423926"/>
              <a:ext cx="1317625" cy="131914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86867" y="4142613"/>
            <a:ext cx="24917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35" dirty="0">
                <a:latin typeface="Microsoft Sans Serif"/>
                <a:cs typeface="Microsoft Sans Serif"/>
                <a:hlinkClick r:id="rId4"/>
              </a:rPr>
              <a:t>http://kremlin.ru/supplement/4804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1017" y="4678852"/>
            <a:ext cx="5240020" cy="2019935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1800" spc="-175" dirty="0">
                <a:latin typeface="Microsoft Sans Serif"/>
                <a:cs typeface="Microsoft Sans Serif"/>
              </a:rPr>
              <a:t>Цитата:</a:t>
            </a:r>
            <a:endParaRPr sz="1800">
              <a:latin typeface="Microsoft Sans Serif"/>
              <a:cs typeface="Microsoft Sans Serif"/>
            </a:endParaRPr>
          </a:p>
          <a:p>
            <a:pPr marL="17145">
              <a:lnSpc>
                <a:spcPts val="1825"/>
              </a:lnSpc>
              <a:spcBef>
                <a:spcPts val="930"/>
              </a:spcBef>
            </a:pPr>
            <a:r>
              <a:rPr sz="1600" i="1" spc="-200" dirty="0">
                <a:latin typeface="Arial"/>
                <a:cs typeface="Arial"/>
              </a:rPr>
              <a:t>Воюющие</a:t>
            </a:r>
            <a:r>
              <a:rPr sz="1600" i="1" spc="-105" dirty="0">
                <a:latin typeface="Arial"/>
                <a:cs typeface="Arial"/>
              </a:rPr>
              <a:t> </a:t>
            </a:r>
            <a:r>
              <a:rPr sz="1600" i="1" spc="-180" dirty="0">
                <a:latin typeface="Arial"/>
                <a:cs typeface="Arial"/>
              </a:rPr>
              <a:t>стороны</a:t>
            </a:r>
            <a:r>
              <a:rPr sz="1600" i="1" spc="-95" dirty="0">
                <a:latin typeface="Arial"/>
                <a:cs typeface="Arial"/>
              </a:rPr>
              <a:t> </a:t>
            </a:r>
            <a:r>
              <a:rPr sz="1600" i="1" spc="-160" dirty="0">
                <a:latin typeface="Arial"/>
                <a:cs typeface="Arial"/>
              </a:rPr>
              <a:t>обязались</a:t>
            </a:r>
            <a:r>
              <a:rPr sz="1600" i="1" spc="-105" dirty="0">
                <a:latin typeface="Arial"/>
                <a:cs typeface="Arial"/>
              </a:rPr>
              <a:t> </a:t>
            </a:r>
            <a:r>
              <a:rPr sz="1600" i="1" spc="-180" dirty="0">
                <a:latin typeface="Arial"/>
                <a:cs typeface="Arial"/>
              </a:rPr>
              <a:t>прекратить</a:t>
            </a:r>
            <a:r>
              <a:rPr sz="1600" i="1" spc="-125" dirty="0">
                <a:latin typeface="Arial"/>
                <a:cs typeface="Arial"/>
              </a:rPr>
              <a:t> </a:t>
            </a:r>
            <a:r>
              <a:rPr sz="1600" i="1" spc="-160" dirty="0">
                <a:latin typeface="Arial"/>
                <a:cs typeface="Arial"/>
              </a:rPr>
              <a:t>огонь</a:t>
            </a:r>
            <a:r>
              <a:rPr sz="1600" i="1" spc="-80" dirty="0">
                <a:latin typeface="Arial"/>
                <a:cs typeface="Arial"/>
              </a:rPr>
              <a:t> </a:t>
            </a:r>
            <a:r>
              <a:rPr sz="1600" i="1" spc="-165" dirty="0">
                <a:latin typeface="Arial"/>
                <a:cs typeface="Arial"/>
              </a:rPr>
              <a:t>и</a:t>
            </a:r>
            <a:r>
              <a:rPr sz="1600" i="1" spc="-85" dirty="0">
                <a:latin typeface="Arial"/>
                <a:cs typeface="Arial"/>
              </a:rPr>
              <a:t> </a:t>
            </a:r>
            <a:r>
              <a:rPr sz="1600" i="1" spc="-185" dirty="0">
                <a:latin typeface="Arial"/>
                <a:cs typeface="Arial"/>
              </a:rPr>
              <a:t>отвести</a:t>
            </a:r>
            <a:endParaRPr sz="1600">
              <a:latin typeface="Arial"/>
              <a:cs typeface="Arial"/>
            </a:endParaRPr>
          </a:p>
          <a:p>
            <a:pPr marL="17145" marR="5080">
              <a:lnSpc>
                <a:spcPct val="90000"/>
              </a:lnSpc>
              <a:spcBef>
                <a:spcPts val="95"/>
              </a:spcBef>
            </a:pPr>
            <a:r>
              <a:rPr sz="1600" i="1" spc="-204" dirty="0">
                <a:latin typeface="Arial"/>
                <a:cs typeface="Arial"/>
              </a:rPr>
              <a:t>от</a:t>
            </a:r>
            <a:r>
              <a:rPr sz="1600" i="1" spc="-100" dirty="0">
                <a:latin typeface="Arial"/>
                <a:cs typeface="Arial"/>
              </a:rPr>
              <a:t> </a:t>
            </a:r>
            <a:r>
              <a:rPr sz="1600" i="1" spc="-165" dirty="0">
                <a:latin typeface="Arial"/>
                <a:cs typeface="Arial"/>
              </a:rPr>
              <a:t>линии</a:t>
            </a:r>
            <a:r>
              <a:rPr sz="1600" i="1" spc="-90" dirty="0">
                <a:latin typeface="Arial"/>
                <a:cs typeface="Arial"/>
              </a:rPr>
              <a:t> </a:t>
            </a:r>
            <a:r>
              <a:rPr sz="1600" i="1" spc="-160" dirty="0">
                <a:latin typeface="Arial"/>
                <a:cs typeface="Arial"/>
              </a:rPr>
              <a:t>соприкосновения</a:t>
            </a:r>
            <a:r>
              <a:rPr sz="1600" i="1" spc="-110" dirty="0">
                <a:latin typeface="Arial"/>
                <a:cs typeface="Arial"/>
              </a:rPr>
              <a:t> </a:t>
            </a:r>
            <a:r>
              <a:rPr sz="1600" i="1" spc="-160" dirty="0">
                <a:latin typeface="Arial"/>
                <a:cs typeface="Arial"/>
              </a:rPr>
              <a:t>свои</a:t>
            </a:r>
            <a:r>
              <a:rPr sz="1600" i="1" spc="-80" dirty="0">
                <a:latin typeface="Arial"/>
                <a:cs typeface="Arial"/>
              </a:rPr>
              <a:t> </a:t>
            </a:r>
            <a:r>
              <a:rPr sz="1600" i="1" spc="-150" dirty="0">
                <a:latin typeface="Arial"/>
                <a:cs typeface="Arial"/>
              </a:rPr>
              <a:t>войска.</a:t>
            </a:r>
            <a:r>
              <a:rPr sz="1600" i="1" spc="-80" dirty="0">
                <a:latin typeface="Arial"/>
                <a:cs typeface="Arial"/>
              </a:rPr>
              <a:t> </a:t>
            </a:r>
            <a:r>
              <a:rPr sz="1600" i="1" spc="-165" dirty="0">
                <a:latin typeface="Arial"/>
                <a:cs typeface="Arial"/>
              </a:rPr>
              <a:t>Украинские</a:t>
            </a:r>
            <a:r>
              <a:rPr sz="1600" i="1" spc="-70" dirty="0">
                <a:latin typeface="Arial"/>
                <a:cs typeface="Arial"/>
              </a:rPr>
              <a:t> </a:t>
            </a:r>
            <a:r>
              <a:rPr sz="1600" i="1" spc="-175" dirty="0">
                <a:latin typeface="Arial"/>
                <a:cs typeface="Arial"/>
              </a:rPr>
              <a:t>власти</a:t>
            </a:r>
            <a:r>
              <a:rPr sz="1600" i="1" spc="-100" dirty="0">
                <a:latin typeface="Arial"/>
                <a:cs typeface="Arial"/>
              </a:rPr>
              <a:t> </a:t>
            </a:r>
            <a:r>
              <a:rPr sz="1600" i="1" spc="-155" dirty="0">
                <a:latin typeface="Arial"/>
                <a:cs typeface="Arial"/>
              </a:rPr>
              <a:t>взяли </a:t>
            </a:r>
            <a:r>
              <a:rPr sz="1600" i="1" spc="-430" dirty="0">
                <a:latin typeface="Arial"/>
                <a:cs typeface="Arial"/>
              </a:rPr>
              <a:t> </a:t>
            </a:r>
            <a:r>
              <a:rPr sz="1600" i="1" spc="-170" dirty="0">
                <a:latin typeface="Arial"/>
                <a:cs typeface="Arial"/>
              </a:rPr>
              <a:t>н</a:t>
            </a:r>
            <a:r>
              <a:rPr sz="1600" i="1" spc="-165" dirty="0">
                <a:latin typeface="Arial"/>
                <a:cs typeface="Arial"/>
              </a:rPr>
              <a:t>а</a:t>
            </a:r>
            <a:r>
              <a:rPr sz="1600" i="1" spc="-95" dirty="0">
                <a:latin typeface="Arial"/>
                <a:cs typeface="Arial"/>
              </a:rPr>
              <a:t> </a:t>
            </a:r>
            <a:r>
              <a:rPr sz="1600" i="1" spc="-150" dirty="0">
                <a:latin typeface="Arial"/>
                <a:cs typeface="Arial"/>
              </a:rPr>
              <a:t>с</a:t>
            </a:r>
            <a:r>
              <a:rPr sz="1600" i="1" spc="-170" dirty="0">
                <a:latin typeface="Arial"/>
                <a:cs typeface="Arial"/>
              </a:rPr>
              <a:t>еб</a:t>
            </a:r>
            <a:r>
              <a:rPr sz="1600" i="1" spc="-160" dirty="0">
                <a:latin typeface="Arial"/>
                <a:cs typeface="Arial"/>
              </a:rPr>
              <a:t>я</a:t>
            </a:r>
            <a:r>
              <a:rPr sz="1600" i="1" spc="-80" dirty="0">
                <a:latin typeface="Arial"/>
                <a:cs typeface="Arial"/>
              </a:rPr>
              <a:t> </a:t>
            </a:r>
            <a:r>
              <a:rPr sz="1600" i="1" spc="-160" dirty="0">
                <a:latin typeface="Arial"/>
                <a:cs typeface="Arial"/>
              </a:rPr>
              <a:t>обяз</a:t>
            </a:r>
            <a:r>
              <a:rPr sz="1600" i="1" spc="-165" dirty="0">
                <a:latin typeface="Arial"/>
                <a:cs typeface="Arial"/>
              </a:rPr>
              <a:t>а</a:t>
            </a:r>
            <a:r>
              <a:rPr sz="1600" i="1" spc="-250" dirty="0">
                <a:latin typeface="Arial"/>
                <a:cs typeface="Arial"/>
              </a:rPr>
              <a:t>т</a:t>
            </a:r>
            <a:r>
              <a:rPr sz="1600" i="1" spc="-165" dirty="0">
                <a:latin typeface="Arial"/>
                <a:cs typeface="Arial"/>
              </a:rPr>
              <a:t>ел</a:t>
            </a:r>
            <a:r>
              <a:rPr sz="1600" i="1" spc="-180" dirty="0">
                <a:latin typeface="Arial"/>
                <a:cs typeface="Arial"/>
              </a:rPr>
              <a:t>ьств</a:t>
            </a:r>
            <a:r>
              <a:rPr sz="1600" i="1" spc="-165" dirty="0">
                <a:latin typeface="Arial"/>
                <a:cs typeface="Arial"/>
              </a:rPr>
              <a:t>а</a:t>
            </a:r>
            <a:r>
              <a:rPr sz="1600" i="1" spc="-100" dirty="0">
                <a:latin typeface="Arial"/>
                <a:cs typeface="Arial"/>
              </a:rPr>
              <a:t> </a:t>
            </a:r>
            <a:r>
              <a:rPr sz="1600" i="1" spc="-165" dirty="0">
                <a:latin typeface="Arial"/>
                <a:cs typeface="Arial"/>
              </a:rPr>
              <a:t>п</a:t>
            </a:r>
            <a:r>
              <a:rPr sz="1600" i="1" spc="-155" dirty="0">
                <a:latin typeface="Arial"/>
                <a:cs typeface="Arial"/>
              </a:rPr>
              <a:t>р</a:t>
            </a:r>
            <a:r>
              <a:rPr sz="1600" i="1" spc="-190" dirty="0">
                <a:latin typeface="Arial"/>
                <a:cs typeface="Arial"/>
              </a:rPr>
              <a:t>инят</a:t>
            </a:r>
            <a:r>
              <a:rPr sz="1600" i="1" spc="-155" dirty="0">
                <a:latin typeface="Arial"/>
                <a:cs typeface="Arial"/>
              </a:rPr>
              <a:t>ь</a:t>
            </a:r>
            <a:r>
              <a:rPr sz="1600" i="1" spc="-100" dirty="0">
                <a:latin typeface="Arial"/>
                <a:cs typeface="Arial"/>
              </a:rPr>
              <a:t> </a:t>
            </a:r>
            <a:r>
              <a:rPr sz="1600" i="1" spc="-175" dirty="0">
                <a:latin typeface="Arial"/>
                <a:cs typeface="Arial"/>
              </a:rPr>
              <a:t>За</a:t>
            </a:r>
            <a:r>
              <a:rPr sz="1600" i="1" spc="-150" dirty="0">
                <a:latin typeface="Arial"/>
                <a:cs typeface="Arial"/>
              </a:rPr>
              <a:t>к</a:t>
            </a:r>
            <a:r>
              <a:rPr sz="1600" i="1" spc="-170" dirty="0">
                <a:latin typeface="Arial"/>
                <a:cs typeface="Arial"/>
              </a:rPr>
              <a:t>о</a:t>
            </a:r>
            <a:r>
              <a:rPr sz="1600" i="1" spc="-165" dirty="0">
                <a:latin typeface="Arial"/>
                <a:cs typeface="Arial"/>
              </a:rPr>
              <a:t>н</a:t>
            </a:r>
            <a:r>
              <a:rPr sz="1600" i="1" spc="-85" dirty="0">
                <a:latin typeface="Arial"/>
                <a:cs typeface="Arial"/>
              </a:rPr>
              <a:t> </a:t>
            </a:r>
            <a:r>
              <a:rPr sz="1600" i="1" spc="-170" dirty="0">
                <a:latin typeface="Arial"/>
                <a:cs typeface="Arial"/>
              </a:rPr>
              <a:t>о</a:t>
            </a:r>
            <a:r>
              <a:rPr sz="1600" i="1" spc="-165" dirty="0">
                <a:latin typeface="Arial"/>
                <a:cs typeface="Arial"/>
              </a:rPr>
              <a:t>б</a:t>
            </a:r>
            <a:r>
              <a:rPr sz="1600" i="1" spc="-85" dirty="0">
                <a:latin typeface="Arial"/>
                <a:cs typeface="Arial"/>
              </a:rPr>
              <a:t> </a:t>
            </a:r>
            <a:r>
              <a:rPr sz="1600" i="1" spc="-170" dirty="0">
                <a:latin typeface="Arial"/>
                <a:cs typeface="Arial"/>
              </a:rPr>
              <a:t>о</a:t>
            </a:r>
            <a:r>
              <a:rPr sz="1600" i="1" spc="-150" dirty="0">
                <a:latin typeface="Arial"/>
                <a:cs typeface="Arial"/>
              </a:rPr>
              <a:t>с</a:t>
            </a:r>
            <a:r>
              <a:rPr sz="1600" i="1" spc="-170" dirty="0">
                <a:latin typeface="Arial"/>
                <a:cs typeface="Arial"/>
              </a:rPr>
              <a:t>обо</a:t>
            </a:r>
            <a:r>
              <a:rPr sz="1600" i="1" spc="-200" dirty="0">
                <a:latin typeface="Arial"/>
                <a:cs typeface="Arial"/>
              </a:rPr>
              <a:t>м</a:t>
            </a:r>
            <a:r>
              <a:rPr sz="1600" i="1" spc="-95" dirty="0">
                <a:latin typeface="Arial"/>
                <a:cs typeface="Arial"/>
              </a:rPr>
              <a:t> </a:t>
            </a:r>
            <a:r>
              <a:rPr sz="1600" i="1" spc="-150" dirty="0">
                <a:latin typeface="Arial"/>
                <a:cs typeface="Arial"/>
              </a:rPr>
              <a:t>с</a:t>
            </a:r>
            <a:r>
              <a:rPr sz="1600" i="1" spc="-250" dirty="0">
                <a:latin typeface="Arial"/>
                <a:cs typeface="Arial"/>
              </a:rPr>
              <a:t>т</a:t>
            </a:r>
            <a:r>
              <a:rPr sz="1600" i="1" spc="-165" dirty="0">
                <a:latin typeface="Arial"/>
                <a:cs typeface="Arial"/>
              </a:rPr>
              <a:t>а</a:t>
            </a:r>
            <a:r>
              <a:rPr sz="1600" i="1" spc="-250" dirty="0">
                <a:latin typeface="Arial"/>
                <a:cs typeface="Arial"/>
              </a:rPr>
              <a:t>т</a:t>
            </a:r>
            <a:r>
              <a:rPr sz="1600" i="1" spc="-145" dirty="0">
                <a:latin typeface="Arial"/>
                <a:cs typeface="Arial"/>
              </a:rPr>
              <a:t>у</a:t>
            </a:r>
            <a:r>
              <a:rPr sz="1600" i="1" spc="-150" dirty="0">
                <a:latin typeface="Arial"/>
                <a:cs typeface="Arial"/>
              </a:rPr>
              <a:t>с</a:t>
            </a:r>
            <a:r>
              <a:rPr sz="1600" i="1" spc="-110" dirty="0">
                <a:latin typeface="Arial"/>
                <a:cs typeface="Arial"/>
              </a:rPr>
              <a:t>е  </a:t>
            </a:r>
            <a:r>
              <a:rPr sz="1600" i="1" spc="-180" dirty="0">
                <a:latin typeface="Arial"/>
                <a:cs typeface="Arial"/>
              </a:rPr>
              <a:t>отдельных</a:t>
            </a:r>
            <a:r>
              <a:rPr sz="1600" i="1" spc="-175" dirty="0">
                <a:latin typeface="Arial"/>
                <a:cs typeface="Arial"/>
              </a:rPr>
              <a:t> </a:t>
            </a:r>
            <a:r>
              <a:rPr sz="1600" i="1" spc="-165" dirty="0">
                <a:latin typeface="Arial"/>
                <a:cs typeface="Arial"/>
              </a:rPr>
              <a:t>районов </a:t>
            </a:r>
            <a:r>
              <a:rPr sz="1600" i="1" spc="-170" dirty="0">
                <a:latin typeface="Arial"/>
                <a:cs typeface="Arial"/>
              </a:rPr>
              <a:t>Донецкой</a:t>
            </a:r>
            <a:r>
              <a:rPr sz="1600" i="1" spc="-165" dirty="0">
                <a:latin typeface="Arial"/>
                <a:cs typeface="Arial"/>
              </a:rPr>
              <a:t> и </a:t>
            </a:r>
            <a:r>
              <a:rPr sz="1600" i="1" spc="-160" dirty="0">
                <a:latin typeface="Arial"/>
                <a:cs typeface="Arial"/>
              </a:rPr>
              <a:t>Луганской</a:t>
            </a:r>
            <a:r>
              <a:rPr sz="1600" i="1" spc="-155" dirty="0">
                <a:latin typeface="Arial"/>
                <a:cs typeface="Arial"/>
              </a:rPr>
              <a:t> </a:t>
            </a:r>
            <a:r>
              <a:rPr sz="1600" i="1" spc="-165" dirty="0">
                <a:latin typeface="Arial"/>
                <a:cs typeface="Arial"/>
              </a:rPr>
              <a:t>областей, </a:t>
            </a:r>
            <a:r>
              <a:rPr sz="1600" i="1" spc="-170" dirty="0">
                <a:latin typeface="Arial"/>
                <a:cs typeface="Arial"/>
              </a:rPr>
              <a:t>провести </a:t>
            </a:r>
            <a:r>
              <a:rPr sz="1600" i="1" spc="-165" dirty="0">
                <a:latin typeface="Arial"/>
                <a:cs typeface="Arial"/>
              </a:rPr>
              <a:t> </a:t>
            </a:r>
            <a:r>
              <a:rPr sz="1600" i="1" spc="-210" dirty="0">
                <a:latin typeface="Arial"/>
                <a:cs typeface="Arial"/>
              </a:rPr>
              <a:t>та</a:t>
            </a:r>
            <a:r>
              <a:rPr sz="1600" i="1" spc="-200" dirty="0">
                <a:latin typeface="Arial"/>
                <a:cs typeface="Arial"/>
              </a:rPr>
              <a:t>м</a:t>
            </a:r>
            <a:r>
              <a:rPr sz="1600" i="1" spc="-110" dirty="0">
                <a:latin typeface="Arial"/>
                <a:cs typeface="Arial"/>
              </a:rPr>
              <a:t> </a:t>
            </a:r>
            <a:r>
              <a:rPr sz="1600" i="1" spc="-175" dirty="0">
                <a:latin typeface="Arial"/>
                <a:cs typeface="Arial"/>
              </a:rPr>
              <a:t>выбо</a:t>
            </a:r>
            <a:r>
              <a:rPr sz="1600" i="1" spc="-160" dirty="0">
                <a:latin typeface="Arial"/>
                <a:cs typeface="Arial"/>
              </a:rPr>
              <a:t>р</a:t>
            </a:r>
            <a:r>
              <a:rPr sz="1600" i="1" spc="-200" dirty="0">
                <a:latin typeface="Arial"/>
                <a:cs typeface="Arial"/>
              </a:rPr>
              <a:t>ы</a:t>
            </a:r>
            <a:r>
              <a:rPr sz="1600" i="1" spc="-75" dirty="0">
                <a:latin typeface="Arial"/>
                <a:cs typeface="Arial"/>
              </a:rPr>
              <a:t> </a:t>
            </a:r>
            <a:r>
              <a:rPr sz="1600" i="1" spc="-145" dirty="0">
                <a:latin typeface="Arial"/>
                <a:cs typeface="Arial"/>
              </a:rPr>
              <a:t>с</a:t>
            </a:r>
            <a:r>
              <a:rPr sz="1600" i="1" spc="-85" dirty="0">
                <a:latin typeface="Arial"/>
                <a:cs typeface="Arial"/>
              </a:rPr>
              <a:t> </a:t>
            </a:r>
            <a:r>
              <a:rPr sz="1600" i="1" spc="-145" dirty="0">
                <a:latin typeface="Arial"/>
                <a:cs typeface="Arial"/>
              </a:rPr>
              <a:t>у</a:t>
            </a:r>
            <a:r>
              <a:rPr sz="1600" i="1" spc="-165" dirty="0">
                <a:latin typeface="Arial"/>
                <a:cs typeface="Arial"/>
              </a:rPr>
              <a:t>ч</a:t>
            </a:r>
            <a:r>
              <a:rPr sz="1600" i="1" spc="-210" dirty="0">
                <a:latin typeface="Arial"/>
                <a:cs typeface="Arial"/>
              </a:rPr>
              <a:t>ет</a:t>
            </a:r>
            <a:r>
              <a:rPr sz="1600" i="1" spc="-165" dirty="0">
                <a:latin typeface="Arial"/>
                <a:cs typeface="Arial"/>
              </a:rPr>
              <a:t>о</a:t>
            </a:r>
            <a:r>
              <a:rPr sz="1600" i="1" spc="-200" dirty="0">
                <a:latin typeface="Arial"/>
                <a:cs typeface="Arial"/>
              </a:rPr>
              <a:t>м</a:t>
            </a:r>
            <a:r>
              <a:rPr sz="1600" i="1" spc="-95" dirty="0">
                <a:latin typeface="Arial"/>
                <a:cs typeface="Arial"/>
              </a:rPr>
              <a:t> </a:t>
            </a:r>
            <a:r>
              <a:rPr sz="1600" i="1" spc="-165" dirty="0">
                <a:latin typeface="Arial"/>
                <a:cs typeface="Arial"/>
              </a:rPr>
              <a:t>п</a:t>
            </a:r>
            <a:r>
              <a:rPr sz="1600" i="1" spc="-160" dirty="0">
                <a:latin typeface="Arial"/>
                <a:cs typeface="Arial"/>
              </a:rPr>
              <a:t>о</a:t>
            </a:r>
            <a:r>
              <a:rPr sz="1600" i="1" spc="-135" dirty="0">
                <a:latin typeface="Arial"/>
                <a:cs typeface="Arial"/>
              </a:rPr>
              <a:t>з</a:t>
            </a:r>
            <a:r>
              <a:rPr sz="1600" i="1" spc="-160" dirty="0">
                <a:latin typeface="Arial"/>
                <a:cs typeface="Arial"/>
              </a:rPr>
              <a:t>и</a:t>
            </a:r>
            <a:r>
              <a:rPr sz="1600" i="1" spc="-175" dirty="0">
                <a:latin typeface="Arial"/>
                <a:cs typeface="Arial"/>
              </a:rPr>
              <a:t>ц</a:t>
            </a:r>
            <a:r>
              <a:rPr sz="1600" i="1" spc="-170" dirty="0">
                <a:latin typeface="Arial"/>
                <a:cs typeface="Arial"/>
              </a:rPr>
              <a:t>и</a:t>
            </a:r>
            <a:r>
              <a:rPr sz="1600" i="1" spc="-165" dirty="0">
                <a:latin typeface="Arial"/>
                <a:cs typeface="Arial"/>
              </a:rPr>
              <a:t>и</a:t>
            </a:r>
            <a:r>
              <a:rPr sz="1600" i="1" spc="-105" dirty="0">
                <a:latin typeface="Arial"/>
                <a:cs typeface="Arial"/>
              </a:rPr>
              <a:t> </a:t>
            </a:r>
            <a:r>
              <a:rPr sz="1600" i="1" spc="-165" dirty="0">
                <a:latin typeface="Arial"/>
                <a:cs typeface="Arial"/>
              </a:rPr>
              <a:t>п</a:t>
            </a:r>
            <a:r>
              <a:rPr sz="1600" i="1" spc="-160" dirty="0">
                <a:latin typeface="Arial"/>
                <a:cs typeface="Arial"/>
              </a:rPr>
              <a:t>р</a:t>
            </a:r>
            <a:r>
              <a:rPr sz="1600" i="1" spc="-185" dirty="0">
                <a:latin typeface="Arial"/>
                <a:cs typeface="Arial"/>
              </a:rPr>
              <a:t>едст</a:t>
            </a:r>
            <a:r>
              <a:rPr sz="1600" i="1" spc="-165" dirty="0">
                <a:latin typeface="Arial"/>
                <a:cs typeface="Arial"/>
              </a:rPr>
              <a:t>а</a:t>
            </a:r>
            <a:r>
              <a:rPr sz="1600" i="1" spc="-190" dirty="0">
                <a:latin typeface="Arial"/>
                <a:cs typeface="Arial"/>
              </a:rPr>
              <a:t>вит</a:t>
            </a:r>
            <a:r>
              <a:rPr sz="1600" i="1" spc="-165" dirty="0">
                <a:latin typeface="Arial"/>
                <a:cs typeface="Arial"/>
              </a:rPr>
              <a:t>ел</a:t>
            </a:r>
            <a:r>
              <a:rPr sz="1600" i="1" spc="-160" dirty="0">
                <a:latin typeface="Arial"/>
                <a:cs typeface="Arial"/>
              </a:rPr>
              <a:t>е</a:t>
            </a:r>
            <a:r>
              <a:rPr sz="1600" i="1" spc="-165" dirty="0">
                <a:latin typeface="Arial"/>
                <a:cs typeface="Arial"/>
              </a:rPr>
              <a:t>й</a:t>
            </a:r>
            <a:r>
              <a:rPr sz="1600" i="1" spc="-145" dirty="0">
                <a:latin typeface="Arial"/>
                <a:cs typeface="Arial"/>
              </a:rPr>
              <a:t> </a:t>
            </a:r>
            <a:r>
              <a:rPr sz="1600" i="1" spc="-215" dirty="0">
                <a:latin typeface="Arial"/>
                <a:cs typeface="Arial"/>
              </a:rPr>
              <a:t>ДН</a:t>
            </a:r>
            <a:r>
              <a:rPr sz="1600" i="1" spc="-195" dirty="0">
                <a:latin typeface="Arial"/>
                <a:cs typeface="Arial"/>
              </a:rPr>
              <a:t>Р</a:t>
            </a:r>
            <a:r>
              <a:rPr sz="1600" i="1" spc="-75" dirty="0">
                <a:latin typeface="Arial"/>
                <a:cs typeface="Arial"/>
              </a:rPr>
              <a:t> </a:t>
            </a:r>
            <a:r>
              <a:rPr sz="1600" i="1" spc="-165" dirty="0">
                <a:latin typeface="Arial"/>
                <a:cs typeface="Arial"/>
              </a:rPr>
              <a:t>и</a:t>
            </a:r>
            <a:r>
              <a:rPr sz="1600" i="1" spc="-95" dirty="0">
                <a:latin typeface="Arial"/>
                <a:cs typeface="Arial"/>
              </a:rPr>
              <a:t> </a:t>
            </a:r>
            <a:r>
              <a:rPr sz="1600" i="1" spc="-204" dirty="0">
                <a:latin typeface="Arial"/>
                <a:cs typeface="Arial"/>
              </a:rPr>
              <a:t>ЛНР</a:t>
            </a:r>
            <a:endParaRPr sz="160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  <a:spcBef>
                <a:spcPts val="1040"/>
              </a:spcBef>
            </a:pPr>
            <a:r>
              <a:rPr sz="1400" spc="-175" dirty="0">
                <a:latin typeface="Microsoft Sans Serif"/>
                <a:cs typeface="Microsoft Sans Serif"/>
              </a:rPr>
              <a:t>Комплекс</a:t>
            </a:r>
            <a:r>
              <a:rPr sz="1400" spc="-75" dirty="0">
                <a:latin typeface="Microsoft Sans Serif"/>
                <a:cs typeface="Microsoft Sans Serif"/>
              </a:rPr>
              <a:t> </a:t>
            </a:r>
            <a:r>
              <a:rPr sz="1400" spc="-165" dirty="0">
                <a:latin typeface="Microsoft Sans Serif"/>
                <a:cs typeface="Microsoft Sans Serif"/>
              </a:rPr>
              <a:t>мер</a:t>
            </a:r>
            <a:r>
              <a:rPr sz="1400" spc="-60" dirty="0">
                <a:latin typeface="Microsoft Sans Serif"/>
                <a:cs typeface="Microsoft Sans Serif"/>
              </a:rPr>
              <a:t> </a:t>
            </a:r>
            <a:r>
              <a:rPr sz="1400" spc="-150" dirty="0">
                <a:latin typeface="Microsoft Sans Serif"/>
                <a:cs typeface="Microsoft Sans Serif"/>
              </a:rPr>
              <a:t>по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-150" dirty="0">
                <a:latin typeface="Microsoft Sans Serif"/>
                <a:cs typeface="Microsoft Sans Serif"/>
              </a:rPr>
              <a:t>выполнению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-155" dirty="0">
                <a:latin typeface="Microsoft Sans Serif"/>
                <a:cs typeface="Microsoft Sans Serif"/>
              </a:rPr>
              <a:t>Минских</a:t>
            </a:r>
            <a:r>
              <a:rPr sz="1400" spc="-70" dirty="0">
                <a:latin typeface="Microsoft Sans Serif"/>
                <a:cs typeface="Microsoft Sans Serif"/>
              </a:rPr>
              <a:t> </a:t>
            </a:r>
            <a:r>
              <a:rPr sz="1400" spc="-140" dirty="0">
                <a:latin typeface="Microsoft Sans Serif"/>
                <a:cs typeface="Microsoft Sans Serif"/>
              </a:rPr>
              <a:t>соглашений.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-145" dirty="0">
                <a:latin typeface="Microsoft Sans Serif"/>
                <a:cs typeface="Microsoft Sans Serif"/>
              </a:rPr>
              <a:t>12</a:t>
            </a:r>
            <a:r>
              <a:rPr sz="1400" spc="-60" dirty="0">
                <a:latin typeface="Microsoft Sans Serif"/>
                <a:cs typeface="Microsoft Sans Serif"/>
              </a:rPr>
              <a:t> </a:t>
            </a:r>
            <a:r>
              <a:rPr sz="1400" spc="-150" dirty="0">
                <a:latin typeface="Microsoft Sans Serif"/>
                <a:cs typeface="Microsoft Sans Serif"/>
              </a:rPr>
              <a:t>февраля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-145" dirty="0">
                <a:latin typeface="Microsoft Sans Serif"/>
                <a:cs typeface="Microsoft Sans Serif"/>
              </a:rPr>
              <a:t>2015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spc="-100" dirty="0">
                <a:latin typeface="Microsoft Sans Serif"/>
                <a:cs typeface="Microsoft Sans Serif"/>
              </a:rPr>
              <a:t>г.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1017" y="320166"/>
            <a:ext cx="8688070" cy="18478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40640" marR="5080">
              <a:lnSpc>
                <a:spcPts val="1939"/>
              </a:lnSpc>
              <a:spcBef>
                <a:spcPts val="345"/>
              </a:spcBef>
            </a:pPr>
            <a:r>
              <a:rPr sz="1800" spc="-220" dirty="0">
                <a:latin typeface="Microsoft Sans Serif"/>
                <a:cs typeface="Microsoft Sans Serif"/>
              </a:rPr>
              <a:t>В</a:t>
            </a:r>
            <a:r>
              <a:rPr sz="1800" spc="-215" dirty="0">
                <a:latin typeface="Microsoft Sans Serif"/>
                <a:cs typeface="Microsoft Sans Serif"/>
              </a:rPr>
              <a:t> </a:t>
            </a:r>
            <a:r>
              <a:rPr sz="1800" spc="-185" dirty="0">
                <a:latin typeface="Microsoft Sans Serif"/>
                <a:cs typeface="Microsoft Sans Serif"/>
              </a:rPr>
              <a:t>2014</a:t>
            </a:r>
            <a:r>
              <a:rPr sz="1800" spc="-180" dirty="0">
                <a:latin typeface="Microsoft Sans Serif"/>
                <a:cs typeface="Microsoft Sans Serif"/>
              </a:rPr>
              <a:t> </a:t>
            </a:r>
            <a:r>
              <a:rPr sz="1800" spc="-125" dirty="0">
                <a:latin typeface="Microsoft Sans Serif"/>
                <a:cs typeface="Microsoft Sans Serif"/>
              </a:rPr>
              <a:t>г. </a:t>
            </a:r>
            <a:r>
              <a:rPr sz="1800" spc="-185" dirty="0">
                <a:latin typeface="Microsoft Sans Serif"/>
                <a:cs typeface="Microsoft Sans Serif"/>
              </a:rPr>
              <a:t>после </a:t>
            </a:r>
            <a:r>
              <a:rPr sz="1800" spc="-195" dirty="0">
                <a:latin typeface="Microsoft Sans Serif"/>
                <a:cs typeface="Microsoft Sans Serif"/>
              </a:rPr>
              <a:t>свержения</a:t>
            </a:r>
            <a:r>
              <a:rPr sz="1800" spc="-190" dirty="0">
                <a:latin typeface="Microsoft Sans Serif"/>
                <a:cs typeface="Microsoft Sans Serif"/>
              </a:rPr>
              <a:t> </a:t>
            </a:r>
            <a:r>
              <a:rPr sz="1800" spc="-204" dirty="0">
                <a:latin typeface="Microsoft Sans Serif"/>
                <a:cs typeface="Microsoft Sans Serif"/>
              </a:rPr>
              <a:t>законной</a:t>
            </a:r>
            <a:r>
              <a:rPr sz="1800" spc="-200" dirty="0">
                <a:latin typeface="Microsoft Sans Serif"/>
                <a:cs typeface="Microsoft Sans Serif"/>
              </a:rPr>
              <a:t> </a:t>
            </a:r>
            <a:r>
              <a:rPr sz="1800" spc="-170" dirty="0">
                <a:latin typeface="Microsoft Sans Serif"/>
                <a:cs typeface="Microsoft Sans Serif"/>
              </a:rPr>
              <a:t>власти </a:t>
            </a:r>
            <a:r>
              <a:rPr sz="1800" spc="-185" dirty="0">
                <a:latin typeface="Microsoft Sans Serif"/>
                <a:cs typeface="Microsoft Sans Serif"/>
              </a:rPr>
              <a:t>на </a:t>
            </a:r>
            <a:r>
              <a:rPr sz="1800" spc="-200" dirty="0">
                <a:latin typeface="Microsoft Sans Serif"/>
                <a:cs typeface="Microsoft Sans Serif"/>
              </a:rPr>
              <a:t>Украине</a:t>
            </a:r>
            <a:r>
              <a:rPr sz="1800" spc="-195" dirty="0">
                <a:latin typeface="Microsoft Sans Serif"/>
                <a:cs typeface="Microsoft Sans Serif"/>
              </a:rPr>
              <a:t> </a:t>
            </a:r>
            <a:r>
              <a:rPr sz="1800" spc="-185" dirty="0">
                <a:latin typeface="Microsoft Sans Serif"/>
                <a:cs typeface="Microsoft Sans Serif"/>
              </a:rPr>
              <a:t>на </a:t>
            </a:r>
            <a:r>
              <a:rPr sz="1800" spc="-180" dirty="0">
                <a:latin typeface="Microsoft Sans Serif"/>
                <a:cs typeface="Microsoft Sans Serif"/>
              </a:rPr>
              <a:t>территориях</a:t>
            </a:r>
            <a:r>
              <a:rPr sz="1800" spc="-175" dirty="0">
                <a:latin typeface="Microsoft Sans Serif"/>
                <a:cs typeface="Microsoft Sans Serif"/>
              </a:rPr>
              <a:t> </a:t>
            </a:r>
            <a:r>
              <a:rPr sz="1800" spc="-225" dirty="0">
                <a:latin typeface="Microsoft Sans Serif"/>
                <a:cs typeface="Microsoft Sans Serif"/>
              </a:rPr>
              <a:t>Донецкой</a:t>
            </a:r>
            <a:r>
              <a:rPr sz="1800" spc="-220" dirty="0">
                <a:latin typeface="Microsoft Sans Serif"/>
                <a:cs typeface="Microsoft Sans Serif"/>
              </a:rPr>
              <a:t> </a:t>
            </a:r>
            <a:r>
              <a:rPr sz="1800" spc="-185" dirty="0">
                <a:latin typeface="Microsoft Sans Serif"/>
                <a:cs typeface="Microsoft Sans Serif"/>
              </a:rPr>
              <a:t>и </a:t>
            </a:r>
            <a:r>
              <a:rPr sz="1800" spc="-200" dirty="0">
                <a:latin typeface="Microsoft Sans Serif"/>
                <a:cs typeface="Microsoft Sans Serif"/>
              </a:rPr>
              <a:t>Луганской </a:t>
            </a:r>
            <a:r>
              <a:rPr sz="1800" spc="-195" dirty="0">
                <a:latin typeface="Microsoft Sans Serif"/>
                <a:cs typeface="Microsoft Sans Serif"/>
              </a:rPr>
              <a:t> </a:t>
            </a:r>
            <a:r>
              <a:rPr sz="1800" spc="-180" dirty="0">
                <a:latin typeface="Microsoft Sans Serif"/>
                <a:cs typeface="Microsoft Sans Serif"/>
              </a:rPr>
              <a:t>областей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175" dirty="0">
                <a:latin typeface="Microsoft Sans Serif"/>
                <a:cs typeface="Microsoft Sans Serif"/>
              </a:rPr>
              <a:t>состоялись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204" dirty="0">
                <a:latin typeface="Microsoft Sans Serif"/>
                <a:cs typeface="Microsoft Sans Serif"/>
              </a:rPr>
              <a:t>референдумы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185" dirty="0">
                <a:latin typeface="Microsoft Sans Serif"/>
                <a:cs typeface="Microsoft Sans Serif"/>
              </a:rPr>
              <a:t>о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185" dirty="0">
                <a:latin typeface="Microsoft Sans Serif"/>
                <a:cs typeface="Microsoft Sans Serif"/>
              </a:rPr>
              <a:t>самоопределении.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210" dirty="0">
                <a:latin typeface="Microsoft Sans Serif"/>
                <a:cs typeface="Microsoft Sans Serif"/>
              </a:rPr>
              <a:t>По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185" dirty="0">
                <a:latin typeface="Microsoft Sans Serif"/>
                <a:cs typeface="Microsoft Sans Serif"/>
              </a:rPr>
              <a:t>инициативе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185" dirty="0">
                <a:latin typeface="Microsoft Sans Serif"/>
                <a:cs typeface="Microsoft Sans Serif"/>
              </a:rPr>
              <a:t>России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185" dirty="0">
                <a:latin typeface="Microsoft Sans Serif"/>
                <a:cs typeface="Microsoft Sans Serif"/>
              </a:rPr>
              <a:t>и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195" dirty="0">
                <a:latin typeface="Microsoft Sans Serif"/>
                <a:cs typeface="Microsoft Sans Serif"/>
              </a:rPr>
              <a:t>при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180" dirty="0">
                <a:latin typeface="Microsoft Sans Serif"/>
                <a:cs typeface="Microsoft Sans Serif"/>
              </a:rPr>
              <a:t>содействии </a:t>
            </a:r>
            <a:r>
              <a:rPr sz="1800" spc="-459" dirty="0">
                <a:latin typeface="Microsoft Sans Serif"/>
                <a:cs typeface="Microsoft Sans Serif"/>
              </a:rPr>
              <a:t> </a:t>
            </a:r>
            <a:r>
              <a:rPr sz="1800" spc="-185" dirty="0">
                <a:latin typeface="Microsoft Sans Serif"/>
                <a:cs typeface="Microsoft Sans Serif"/>
              </a:rPr>
              <a:t>ряда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190" dirty="0">
                <a:latin typeface="Microsoft Sans Serif"/>
                <a:cs typeface="Microsoft Sans Serif"/>
              </a:rPr>
              <a:t>европейских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180" dirty="0">
                <a:latin typeface="Microsoft Sans Serif"/>
                <a:cs typeface="Microsoft Sans Serif"/>
              </a:rPr>
              <a:t>стран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175" dirty="0">
                <a:latin typeface="Microsoft Sans Serif"/>
                <a:cs typeface="Microsoft Sans Serif"/>
              </a:rPr>
              <a:t>в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175" dirty="0">
                <a:latin typeface="Microsoft Sans Serif"/>
                <a:cs typeface="Microsoft Sans Serif"/>
              </a:rPr>
              <a:t>2014-2015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135" dirty="0">
                <a:latin typeface="Microsoft Sans Serif"/>
                <a:cs typeface="Microsoft Sans Serif"/>
              </a:rPr>
              <a:t>гг.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180" dirty="0">
                <a:latin typeface="Microsoft Sans Serif"/>
                <a:cs typeface="Microsoft Sans Serif"/>
              </a:rPr>
              <a:t>удалось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180" dirty="0">
                <a:latin typeface="Microsoft Sans Serif"/>
                <a:cs typeface="Microsoft Sans Serif"/>
              </a:rPr>
              <a:t>остановить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95" dirty="0">
                <a:latin typeface="Microsoft Sans Serif"/>
                <a:cs typeface="Microsoft Sans Serif"/>
              </a:rPr>
              <a:t>масштабное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190" dirty="0">
                <a:latin typeface="Microsoft Sans Serif"/>
                <a:cs typeface="Microsoft Sans Serif"/>
              </a:rPr>
              <a:t>кровопролитие</a:t>
            </a:r>
            <a:endParaRPr sz="1800">
              <a:latin typeface="Microsoft Sans Serif"/>
              <a:cs typeface="Microsoft Sans Serif"/>
            </a:endParaRPr>
          </a:p>
          <a:p>
            <a:pPr marL="40640" marR="744220">
              <a:lnSpc>
                <a:spcPts val="1939"/>
              </a:lnSpc>
              <a:spcBef>
                <a:spcPts val="15"/>
              </a:spcBef>
            </a:pPr>
            <a:r>
              <a:rPr sz="1800" spc="-175" dirty="0">
                <a:latin typeface="Microsoft Sans Serif"/>
                <a:cs typeface="Microsoft Sans Serif"/>
              </a:rPr>
              <a:t>в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spc="-195" dirty="0">
                <a:latin typeface="Microsoft Sans Serif"/>
                <a:cs typeface="Microsoft Sans Serif"/>
              </a:rPr>
              <a:t>Донбассе,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185" dirty="0">
                <a:latin typeface="Microsoft Sans Serif"/>
                <a:cs typeface="Microsoft Sans Serif"/>
              </a:rPr>
              <a:t>заставив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200" dirty="0">
                <a:latin typeface="Microsoft Sans Serif"/>
                <a:cs typeface="Microsoft Sans Serif"/>
              </a:rPr>
              <a:t>киевские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170" dirty="0">
                <a:latin typeface="Microsoft Sans Serif"/>
                <a:cs typeface="Microsoft Sans Serif"/>
              </a:rPr>
              <a:t>власти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175" dirty="0">
                <a:latin typeface="Microsoft Sans Serif"/>
                <a:cs typeface="Microsoft Sans Serif"/>
              </a:rPr>
              <a:t>согласиться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185" dirty="0">
                <a:latin typeface="Microsoft Sans Serif"/>
                <a:cs typeface="Microsoft Sans Serif"/>
              </a:rPr>
              <a:t>на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190" dirty="0">
                <a:latin typeface="Microsoft Sans Serif"/>
                <a:cs typeface="Microsoft Sans Serif"/>
              </a:rPr>
              <a:t>подписание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b="1" spc="-200" dirty="0">
                <a:latin typeface="Arial"/>
                <a:cs typeface="Arial"/>
              </a:rPr>
              <a:t>Минских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spc="-190" dirty="0">
                <a:latin typeface="Arial"/>
                <a:cs typeface="Arial"/>
              </a:rPr>
              <a:t>соглашений</a:t>
            </a:r>
            <a:r>
              <a:rPr sz="1800" spc="-190" dirty="0">
                <a:latin typeface="Microsoft Sans Serif"/>
                <a:cs typeface="Microsoft Sans Serif"/>
              </a:rPr>
              <a:t>, </a:t>
            </a:r>
            <a:r>
              <a:rPr sz="1800" spc="-459" dirty="0">
                <a:latin typeface="Microsoft Sans Serif"/>
                <a:cs typeface="Microsoft Sans Serif"/>
              </a:rPr>
              <a:t> </a:t>
            </a:r>
            <a:r>
              <a:rPr sz="1800" spc="-190" dirty="0">
                <a:latin typeface="Microsoft Sans Serif"/>
                <a:cs typeface="Microsoft Sans Serif"/>
              </a:rPr>
              <a:t>предусматривавших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210" dirty="0">
                <a:latin typeface="Microsoft Sans Serif"/>
                <a:cs typeface="Microsoft Sans Serif"/>
              </a:rPr>
              <a:t>комплекс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215" dirty="0">
                <a:latin typeface="Microsoft Sans Serif"/>
                <a:cs typeface="Microsoft Sans Serif"/>
              </a:rPr>
              <a:t>мер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180" dirty="0">
                <a:latin typeface="Microsoft Sans Serif"/>
                <a:cs typeface="Microsoft Sans Serif"/>
              </a:rPr>
              <a:t>для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195" dirty="0">
                <a:latin typeface="Microsoft Sans Serif"/>
                <a:cs typeface="Microsoft Sans Serif"/>
              </a:rPr>
              <a:t>мирного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180" dirty="0">
                <a:latin typeface="Microsoft Sans Serif"/>
                <a:cs typeface="Microsoft Sans Serif"/>
              </a:rPr>
              <a:t>урегулирования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210" dirty="0">
                <a:latin typeface="Microsoft Sans Serif"/>
                <a:cs typeface="Microsoft Sans Serif"/>
              </a:rPr>
              <a:t>конфликта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000" spc="-40" dirty="0">
                <a:latin typeface="Microsoft Sans Serif"/>
                <a:cs typeface="Microsoft Sans Serif"/>
              </a:rPr>
              <a:t>Давайте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познакомимся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с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текстом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Минских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соглашений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589276" y="2882900"/>
            <a:ext cx="798830" cy="771525"/>
          </a:xfrm>
          <a:custGeom>
            <a:avLst/>
            <a:gdLst/>
            <a:ahLst/>
            <a:cxnLst/>
            <a:rect l="l" t="t" r="r" b="b"/>
            <a:pathLst>
              <a:path w="798829" h="771525">
                <a:moveTo>
                  <a:pt x="399161" y="0"/>
                </a:moveTo>
                <a:lnTo>
                  <a:pt x="349086" y="3005"/>
                </a:lnTo>
                <a:lnTo>
                  <a:pt x="300870" y="11782"/>
                </a:lnTo>
                <a:lnTo>
                  <a:pt x="254884" y="25968"/>
                </a:lnTo>
                <a:lnTo>
                  <a:pt x="211503" y="45201"/>
                </a:lnTo>
                <a:lnTo>
                  <a:pt x="171102" y="69121"/>
                </a:lnTo>
                <a:lnTo>
                  <a:pt x="134053" y="97366"/>
                </a:lnTo>
                <a:lnTo>
                  <a:pt x="100731" y="129575"/>
                </a:lnTo>
                <a:lnTo>
                  <a:pt x="71510" y="165386"/>
                </a:lnTo>
                <a:lnTo>
                  <a:pt x="46763" y="204438"/>
                </a:lnTo>
                <a:lnTo>
                  <a:pt x="26865" y="246369"/>
                </a:lnTo>
                <a:lnTo>
                  <a:pt x="12189" y="290818"/>
                </a:lnTo>
                <a:lnTo>
                  <a:pt x="3109" y="337424"/>
                </a:lnTo>
                <a:lnTo>
                  <a:pt x="0" y="385825"/>
                </a:lnTo>
                <a:lnTo>
                  <a:pt x="3109" y="434200"/>
                </a:lnTo>
                <a:lnTo>
                  <a:pt x="12189" y="480783"/>
                </a:lnTo>
                <a:lnTo>
                  <a:pt x="26865" y="525213"/>
                </a:lnTo>
                <a:lnTo>
                  <a:pt x="46763" y="567128"/>
                </a:lnTo>
                <a:lnTo>
                  <a:pt x="71510" y="606168"/>
                </a:lnTo>
                <a:lnTo>
                  <a:pt x="100731" y="641969"/>
                </a:lnTo>
                <a:lnTo>
                  <a:pt x="134053" y="674170"/>
                </a:lnTo>
                <a:lnTo>
                  <a:pt x="171102" y="702410"/>
                </a:lnTo>
                <a:lnTo>
                  <a:pt x="211503" y="726327"/>
                </a:lnTo>
                <a:lnTo>
                  <a:pt x="254884" y="745558"/>
                </a:lnTo>
                <a:lnTo>
                  <a:pt x="300870" y="759743"/>
                </a:lnTo>
                <a:lnTo>
                  <a:pt x="349086" y="768519"/>
                </a:lnTo>
                <a:lnTo>
                  <a:pt x="399161" y="771525"/>
                </a:lnTo>
                <a:lnTo>
                  <a:pt x="449237" y="768519"/>
                </a:lnTo>
                <a:lnTo>
                  <a:pt x="497460" y="759743"/>
                </a:lnTo>
                <a:lnTo>
                  <a:pt x="543454" y="745558"/>
                </a:lnTo>
                <a:lnTo>
                  <a:pt x="586846" y="726327"/>
                </a:lnTo>
                <a:lnTo>
                  <a:pt x="627261" y="702410"/>
                </a:lnTo>
                <a:lnTo>
                  <a:pt x="664324" y="674170"/>
                </a:lnTo>
                <a:lnTo>
                  <a:pt x="697661" y="641969"/>
                </a:lnTo>
                <a:lnTo>
                  <a:pt x="726896" y="606168"/>
                </a:lnTo>
                <a:lnTo>
                  <a:pt x="751656" y="567128"/>
                </a:lnTo>
                <a:lnTo>
                  <a:pt x="771566" y="525213"/>
                </a:lnTo>
                <a:lnTo>
                  <a:pt x="786251" y="480783"/>
                </a:lnTo>
                <a:lnTo>
                  <a:pt x="795337" y="434200"/>
                </a:lnTo>
                <a:lnTo>
                  <a:pt x="798449" y="385825"/>
                </a:lnTo>
                <a:lnTo>
                  <a:pt x="795337" y="337424"/>
                </a:lnTo>
                <a:lnTo>
                  <a:pt x="786251" y="290818"/>
                </a:lnTo>
                <a:lnTo>
                  <a:pt x="771566" y="246369"/>
                </a:lnTo>
                <a:lnTo>
                  <a:pt x="751656" y="204438"/>
                </a:lnTo>
                <a:lnTo>
                  <a:pt x="726896" y="165386"/>
                </a:lnTo>
                <a:lnTo>
                  <a:pt x="697661" y="129575"/>
                </a:lnTo>
                <a:lnTo>
                  <a:pt x="664324" y="97366"/>
                </a:lnTo>
                <a:lnTo>
                  <a:pt x="627261" y="69121"/>
                </a:lnTo>
                <a:lnTo>
                  <a:pt x="586846" y="45201"/>
                </a:lnTo>
                <a:lnTo>
                  <a:pt x="543454" y="25968"/>
                </a:lnTo>
                <a:lnTo>
                  <a:pt x="497460" y="11782"/>
                </a:lnTo>
                <a:lnTo>
                  <a:pt x="449237" y="3005"/>
                </a:lnTo>
                <a:lnTo>
                  <a:pt x="399161" y="0"/>
                </a:lnTo>
                <a:close/>
              </a:path>
            </a:pathLst>
          </a:custGeom>
          <a:solidFill>
            <a:srgbClr val="66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831719" y="2946349"/>
            <a:ext cx="3079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Microsoft Sans Serif"/>
                <a:cs typeface="Microsoft Sans Serif"/>
              </a:rPr>
              <a:t>?</a:t>
            </a:r>
            <a:endParaRPr sz="40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03497" y="2700654"/>
            <a:ext cx="2561590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sz="1800" spc="-60" dirty="0">
                <a:latin typeface="Microsoft Sans Serif"/>
                <a:cs typeface="Microsoft Sans Serif"/>
              </a:rPr>
              <a:t>Какие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обязательства 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взяла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на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себя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Украина?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03497" y="3441319"/>
            <a:ext cx="2197735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sz="1800" spc="-5" dirty="0">
                <a:latin typeface="Microsoft Sans Serif"/>
                <a:cs typeface="Microsoft Sans Serif"/>
              </a:rPr>
              <a:t>Выполнялись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ли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эти </a:t>
            </a:r>
            <a:r>
              <a:rPr sz="1800" spc="-459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обязательства?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4627498"/>
            <a:ext cx="5638800" cy="0"/>
          </a:xfrm>
          <a:custGeom>
            <a:avLst/>
            <a:gdLst/>
            <a:ahLst/>
            <a:cxnLst/>
            <a:rect l="l" t="t" r="r" b="b"/>
            <a:pathLst>
              <a:path w="5638800">
                <a:moveTo>
                  <a:pt x="0" y="0"/>
                </a:moveTo>
                <a:lnTo>
                  <a:pt x="5638800" y="0"/>
                </a:lnTo>
              </a:path>
            </a:pathLst>
          </a:custGeom>
          <a:ln w="38100">
            <a:solidFill>
              <a:srgbClr val="66CC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416" y="2456184"/>
            <a:ext cx="1387438" cy="1386958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1094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24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6867" y="639902"/>
            <a:ext cx="865568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000000"/>
                </a:solidFill>
              </a:rPr>
              <a:t>Последние</a:t>
            </a:r>
            <a:r>
              <a:rPr spc="5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8</a:t>
            </a:r>
            <a:r>
              <a:rPr spc="35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лет</a:t>
            </a:r>
            <a:r>
              <a:rPr spc="40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населенные</a:t>
            </a:r>
            <a:r>
              <a:rPr spc="60" dirty="0">
                <a:solidFill>
                  <a:srgbClr val="000000"/>
                </a:solidFill>
              </a:rPr>
              <a:t> </a:t>
            </a:r>
            <a:r>
              <a:rPr spc="-35" dirty="0">
                <a:solidFill>
                  <a:srgbClr val="000000"/>
                </a:solidFill>
              </a:rPr>
              <a:t>пункты</a:t>
            </a:r>
            <a:r>
              <a:rPr spc="4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на</a:t>
            </a:r>
            <a:r>
              <a:rPr spc="35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территории </a:t>
            </a:r>
            <a:r>
              <a:rPr spc="-725" dirty="0">
                <a:solidFill>
                  <a:srgbClr val="000000"/>
                </a:solidFill>
              </a:rPr>
              <a:t> </a:t>
            </a:r>
            <a:r>
              <a:rPr spc="-100" dirty="0">
                <a:solidFill>
                  <a:srgbClr val="000000"/>
                </a:solidFill>
              </a:rPr>
              <a:t>ДНР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и</a:t>
            </a:r>
            <a:r>
              <a:rPr spc="35" dirty="0">
                <a:solidFill>
                  <a:srgbClr val="000000"/>
                </a:solidFill>
              </a:rPr>
              <a:t> </a:t>
            </a:r>
            <a:r>
              <a:rPr spc="-55" dirty="0">
                <a:solidFill>
                  <a:srgbClr val="000000"/>
                </a:solidFill>
              </a:rPr>
              <a:t>ЛНР</a:t>
            </a:r>
            <a:r>
              <a:rPr spc="30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подвергались</a:t>
            </a:r>
            <a:r>
              <a:rPr spc="60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обстрелам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752012" y="0"/>
            <a:ext cx="2466975" cy="2440305"/>
            <a:chOff x="9752012" y="0"/>
            <a:chExt cx="2466975" cy="2440305"/>
          </a:xfrm>
        </p:grpSpPr>
        <p:sp>
          <p:nvSpPr>
            <p:cNvPr id="4" name="object 4"/>
            <p:cNvSpPr/>
            <p:nvPr/>
          </p:nvSpPr>
          <p:spPr>
            <a:xfrm>
              <a:off x="9779000" y="0"/>
              <a:ext cx="2413000" cy="2386330"/>
            </a:xfrm>
            <a:custGeom>
              <a:avLst/>
              <a:gdLst/>
              <a:ahLst/>
              <a:cxnLst/>
              <a:rect l="l" t="t" r="r" b="b"/>
              <a:pathLst>
                <a:path w="2413000" h="2386330">
                  <a:moveTo>
                    <a:pt x="0" y="687451"/>
                  </a:moveTo>
                  <a:lnTo>
                    <a:pt x="675" y="639087"/>
                  </a:lnTo>
                  <a:lnTo>
                    <a:pt x="2688" y="591058"/>
                  </a:lnTo>
                  <a:lnTo>
                    <a:pt x="6023" y="543382"/>
                  </a:lnTo>
                  <a:lnTo>
                    <a:pt x="10659" y="496077"/>
                  </a:lnTo>
                  <a:lnTo>
                    <a:pt x="16581" y="449160"/>
                  </a:lnTo>
                  <a:lnTo>
                    <a:pt x="23769" y="402650"/>
                  </a:lnTo>
                  <a:lnTo>
                    <a:pt x="32206" y="356564"/>
                  </a:lnTo>
                  <a:lnTo>
                    <a:pt x="41874" y="310921"/>
                  </a:lnTo>
                  <a:lnTo>
                    <a:pt x="52755" y="265738"/>
                  </a:lnTo>
                  <a:lnTo>
                    <a:pt x="64831" y="221033"/>
                  </a:lnTo>
                  <a:lnTo>
                    <a:pt x="78085" y="176824"/>
                  </a:lnTo>
                  <a:lnTo>
                    <a:pt x="92497" y="133129"/>
                  </a:lnTo>
                  <a:lnTo>
                    <a:pt x="108051" y="89966"/>
                  </a:lnTo>
                  <a:lnTo>
                    <a:pt x="124728" y="47353"/>
                  </a:lnTo>
                  <a:lnTo>
                    <a:pt x="142511" y="5308"/>
                  </a:lnTo>
                  <a:lnTo>
                    <a:pt x="144927" y="0"/>
                  </a:lnTo>
                </a:path>
                <a:path w="2413000" h="2386330">
                  <a:moveTo>
                    <a:pt x="2413000" y="2228873"/>
                  </a:moveTo>
                  <a:lnTo>
                    <a:pt x="2338722" y="2261330"/>
                  </a:lnTo>
                  <a:lnTo>
                    <a:pt x="2296109" y="2278009"/>
                  </a:lnTo>
                  <a:lnTo>
                    <a:pt x="2252946" y="2293565"/>
                  </a:lnTo>
                  <a:lnTo>
                    <a:pt x="2209251" y="2307979"/>
                  </a:lnTo>
                  <a:lnTo>
                    <a:pt x="2165042" y="2321234"/>
                  </a:lnTo>
                  <a:lnTo>
                    <a:pt x="2120337" y="2333312"/>
                  </a:lnTo>
                  <a:lnTo>
                    <a:pt x="2075154" y="2344195"/>
                  </a:lnTo>
                  <a:lnTo>
                    <a:pt x="2029511" y="2353864"/>
                  </a:lnTo>
                  <a:lnTo>
                    <a:pt x="1983425" y="2362302"/>
                  </a:lnTo>
                  <a:lnTo>
                    <a:pt x="1936915" y="2369492"/>
                  </a:lnTo>
                  <a:lnTo>
                    <a:pt x="1889998" y="2375414"/>
                  </a:lnTo>
                  <a:lnTo>
                    <a:pt x="1842693" y="2380051"/>
                  </a:lnTo>
                  <a:lnTo>
                    <a:pt x="1795017" y="2383386"/>
                  </a:lnTo>
                  <a:lnTo>
                    <a:pt x="1746988" y="2385400"/>
                  </a:lnTo>
                  <a:lnTo>
                    <a:pt x="1698625" y="2386076"/>
                  </a:lnTo>
                  <a:lnTo>
                    <a:pt x="1650261" y="2385400"/>
                  </a:lnTo>
                  <a:lnTo>
                    <a:pt x="1602232" y="2383386"/>
                  </a:lnTo>
                  <a:lnTo>
                    <a:pt x="1554556" y="2380051"/>
                  </a:lnTo>
                  <a:lnTo>
                    <a:pt x="1507251" y="2375414"/>
                  </a:lnTo>
                  <a:lnTo>
                    <a:pt x="1460334" y="2369492"/>
                  </a:lnTo>
                  <a:lnTo>
                    <a:pt x="1413824" y="2362302"/>
                  </a:lnTo>
                  <a:lnTo>
                    <a:pt x="1367738" y="2353864"/>
                  </a:lnTo>
                  <a:lnTo>
                    <a:pt x="1322095" y="2344195"/>
                  </a:lnTo>
                  <a:lnTo>
                    <a:pt x="1276912" y="2333312"/>
                  </a:lnTo>
                  <a:lnTo>
                    <a:pt x="1232207" y="2321234"/>
                  </a:lnTo>
                  <a:lnTo>
                    <a:pt x="1187998" y="2307979"/>
                  </a:lnTo>
                  <a:lnTo>
                    <a:pt x="1144303" y="2293565"/>
                  </a:lnTo>
                  <a:lnTo>
                    <a:pt x="1101140" y="2278009"/>
                  </a:lnTo>
                  <a:lnTo>
                    <a:pt x="1058527" y="2261330"/>
                  </a:lnTo>
                  <a:lnTo>
                    <a:pt x="1016482" y="2243545"/>
                  </a:lnTo>
                  <a:lnTo>
                    <a:pt x="975023" y="2224673"/>
                  </a:lnTo>
                  <a:lnTo>
                    <a:pt x="934167" y="2204731"/>
                  </a:lnTo>
                  <a:lnTo>
                    <a:pt x="893933" y="2183737"/>
                  </a:lnTo>
                  <a:lnTo>
                    <a:pt x="854338" y="2161710"/>
                  </a:lnTo>
                  <a:lnTo>
                    <a:pt x="815401" y="2138666"/>
                  </a:lnTo>
                  <a:lnTo>
                    <a:pt x="777139" y="2114625"/>
                  </a:lnTo>
                  <a:lnTo>
                    <a:pt x="739570" y="2089604"/>
                  </a:lnTo>
                  <a:lnTo>
                    <a:pt x="702713" y="2063620"/>
                  </a:lnTo>
                  <a:lnTo>
                    <a:pt x="666584" y="2036693"/>
                  </a:lnTo>
                  <a:lnTo>
                    <a:pt x="631203" y="2008839"/>
                  </a:lnTo>
                  <a:lnTo>
                    <a:pt x="596587" y="1980077"/>
                  </a:lnTo>
                  <a:lnTo>
                    <a:pt x="562753" y="1950425"/>
                  </a:lnTo>
                  <a:lnTo>
                    <a:pt x="529720" y="1919900"/>
                  </a:lnTo>
                  <a:lnTo>
                    <a:pt x="497506" y="1888521"/>
                  </a:lnTo>
                  <a:lnTo>
                    <a:pt x="466129" y="1856306"/>
                  </a:lnTo>
                  <a:lnTo>
                    <a:pt x="435606" y="1823271"/>
                  </a:lnTo>
                  <a:lnTo>
                    <a:pt x="405955" y="1789437"/>
                  </a:lnTo>
                  <a:lnTo>
                    <a:pt x="377196" y="1754819"/>
                  </a:lnTo>
                  <a:lnTo>
                    <a:pt x="349344" y="1719437"/>
                  </a:lnTo>
                  <a:lnTo>
                    <a:pt x="322418" y="1683307"/>
                  </a:lnTo>
                  <a:lnTo>
                    <a:pt x="296437" y="1646449"/>
                  </a:lnTo>
                  <a:lnTo>
                    <a:pt x="271418" y="1608880"/>
                  </a:lnTo>
                  <a:lnTo>
                    <a:pt x="247379" y="1570618"/>
                  </a:lnTo>
                  <a:lnTo>
                    <a:pt x="224338" y="1531680"/>
                  </a:lnTo>
                  <a:lnTo>
                    <a:pt x="202312" y="1492086"/>
                  </a:lnTo>
                  <a:lnTo>
                    <a:pt x="181321" y="1451852"/>
                  </a:lnTo>
                  <a:lnTo>
                    <a:pt x="161381" y="1410997"/>
                  </a:lnTo>
                  <a:lnTo>
                    <a:pt x="142511" y="1369539"/>
                  </a:lnTo>
                  <a:lnTo>
                    <a:pt x="124728" y="1327495"/>
                  </a:lnTo>
                  <a:lnTo>
                    <a:pt x="108051" y="1284883"/>
                  </a:lnTo>
                  <a:lnTo>
                    <a:pt x="92497" y="1241722"/>
                  </a:lnTo>
                  <a:lnTo>
                    <a:pt x="78085" y="1198030"/>
                  </a:lnTo>
                  <a:lnTo>
                    <a:pt x="64831" y="1153823"/>
                  </a:lnTo>
                  <a:lnTo>
                    <a:pt x="52755" y="1109121"/>
                  </a:lnTo>
                  <a:lnTo>
                    <a:pt x="41874" y="1063941"/>
                  </a:lnTo>
                  <a:lnTo>
                    <a:pt x="32206" y="1018301"/>
                  </a:lnTo>
                  <a:lnTo>
                    <a:pt x="23769" y="972219"/>
                  </a:lnTo>
                  <a:lnTo>
                    <a:pt x="16581" y="925713"/>
                  </a:lnTo>
                  <a:lnTo>
                    <a:pt x="10659" y="878801"/>
                  </a:lnTo>
                  <a:lnTo>
                    <a:pt x="6023" y="831501"/>
                  </a:lnTo>
                  <a:lnTo>
                    <a:pt x="2688" y="783830"/>
                  </a:lnTo>
                  <a:lnTo>
                    <a:pt x="675" y="735808"/>
                  </a:lnTo>
                  <a:lnTo>
                    <a:pt x="0" y="687451"/>
                  </a:lnTo>
                </a:path>
              </a:pathLst>
            </a:custGeom>
            <a:ln w="53975">
              <a:solidFill>
                <a:srgbClr val="66CC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28351" y="423926"/>
              <a:ext cx="1317625" cy="1319149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585787" y="5034026"/>
            <a:ext cx="1223010" cy="1179830"/>
          </a:xfrm>
          <a:custGeom>
            <a:avLst/>
            <a:gdLst/>
            <a:ahLst/>
            <a:cxnLst/>
            <a:rect l="l" t="t" r="r" b="b"/>
            <a:pathLst>
              <a:path w="1223010" h="1179829">
                <a:moveTo>
                  <a:pt x="611187" y="0"/>
                </a:moveTo>
                <a:lnTo>
                  <a:pt x="563423" y="1774"/>
                </a:lnTo>
                <a:lnTo>
                  <a:pt x="516664" y="7009"/>
                </a:lnTo>
                <a:lnTo>
                  <a:pt x="471046" y="15575"/>
                </a:lnTo>
                <a:lnTo>
                  <a:pt x="426706" y="27339"/>
                </a:lnTo>
                <a:lnTo>
                  <a:pt x="383779" y="42171"/>
                </a:lnTo>
                <a:lnTo>
                  <a:pt x="342401" y="59940"/>
                </a:lnTo>
                <a:lnTo>
                  <a:pt x="302707" y="80514"/>
                </a:lnTo>
                <a:lnTo>
                  <a:pt x="264835" y="103763"/>
                </a:lnTo>
                <a:lnTo>
                  <a:pt x="228919" y="129555"/>
                </a:lnTo>
                <a:lnTo>
                  <a:pt x="195095" y="157759"/>
                </a:lnTo>
                <a:lnTo>
                  <a:pt x="163500" y="188244"/>
                </a:lnTo>
                <a:lnTo>
                  <a:pt x="134269" y="220878"/>
                </a:lnTo>
                <a:lnTo>
                  <a:pt x="107539" y="255532"/>
                </a:lnTo>
                <a:lnTo>
                  <a:pt x="83444" y="292073"/>
                </a:lnTo>
                <a:lnTo>
                  <a:pt x="62121" y="330371"/>
                </a:lnTo>
                <a:lnTo>
                  <a:pt x="43705" y="370294"/>
                </a:lnTo>
                <a:lnTo>
                  <a:pt x="28334" y="411711"/>
                </a:lnTo>
                <a:lnTo>
                  <a:pt x="16141" y="454491"/>
                </a:lnTo>
                <a:lnTo>
                  <a:pt x="7264" y="498503"/>
                </a:lnTo>
                <a:lnTo>
                  <a:pt x="1838" y="543616"/>
                </a:lnTo>
                <a:lnTo>
                  <a:pt x="0" y="589699"/>
                </a:lnTo>
                <a:lnTo>
                  <a:pt x="1838" y="635786"/>
                </a:lnTo>
                <a:lnTo>
                  <a:pt x="7264" y="680904"/>
                </a:lnTo>
                <a:lnTo>
                  <a:pt x="16141" y="724921"/>
                </a:lnTo>
                <a:lnTo>
                  <a:pt x="28334" y="767706"/>
                </a:lnTo>
                <a:lnTo>
                  <a:pt x="43705" y="809127"/>
                </a:lnTo>
                <a:lnTo>
                  <a:pt x="62121" y="849053"/>
                </a:lnTo>
                <a:lnTo>
                  <a:pt x="83444" y="887354"/>
                </a:lnTo>
                <a:lnTo>
                  <a:pt x="107539" y="923898"/>
                </a:lnTo>
                <a:lnTo>
                  <a:pt x="134269" y="958555"/>
                </a:lnTo>
                <a:lnTo>
                  <a:pt x="163500" y="991192"/>
                </a:lnTo>
                <a:lnTo>
                  <a:pt x="195095" y="1021679"/>
                </a:lnTo>
                <a:lnTo>
                  <a:pt x="228919" y="1049885"/>
                </a:lnTo>
                <a:lnTo>
                  <a:pt x="264835" y="1075679"/>
                </a:lnTo>
                <a:lnTo>
                  <a:pt x="302707" y="1098929"/>
                </a:lnTo>
                <a:lnTo>
                  <a:pt x="342401" y="1119505"/>
                </a:lnTo>
                <a:lnTo>
                  <a:pt x="383779" y="1137274"/>
                </a:lnTo>
                <a:lnTo>
                  <a:pt x="426706" y="1152107"/>
                </a:lnTo>
                <a:lnTo>
                  <a:pt x="471046" y="1163872"/>
                </a:lnTo>
                <a:lnTo>
                  <a:pt x="516664" y="1172438"/>
                </a:lnTo>
                <a:lnTo>
                  <a:pt x="563423" y="1177674"/>
                </a:lnTo>
                <a:lnTo>
                  <a:pt x="611187" y="1179449"/>
                </a:lnTo>
                <a:lnTo>
                  <a:pt x="658953" y="1177674"/>
                </a:lnTo>
                <a:lnTo>
                  <a:pt x="705715" y="1172438"/>
                </a:lnTo>
                <a:lnTo>
                  <a:pt x="751335" y="1163872"/>
                </a:lnTo>
                <a:lnTo>
                  <a:pt x="795679" y="1152107"/>
                </a:lnTo>
                <a:lnTo>
                  <a:pt x="838610" y="1137274"/>
                </a:lnTo>
                <a:lnTo>
                  <a:pt x="879992" y="1119505"/>
                </a:lnTo>
                <a:lnTo>
                  <a:pt x="919689" y="1098929"/>
                </a:lnTo>
                <a:lnTo>
                  <a:pt x="957565" y="1075679"/>
                </a:lnTo>
                <a:lnTo>
                  <a:pt x="993486" y="1049885"/>
                </a:lnTo>
                <a:lnTo>
                  <a:pt x="1027313" y="1021679"/>
                </a:lnTo>
                <a:lnTo>
                  <a:pt x="1058912" y="991192"/>
                </a:lnTo>
                <a:lnTo>
                  <a:pt x="1088147" y="958555"/>
                </a:lnTo>
                <a:lnTo>
                  <a:pt x="1114882" y="923898"/>
                </a:lnTo>
                <a:lnTo>
                  <a:pt x="1138980" y="887354"/>
                </a:lnTo>
                <a:lnTo>
                  <a:pt x="1160306" y="849053"/>
                </a:lnTo>
                <a:lnTo>
                  <a:pt x="1178725" y="809127"/>
                </a:lnTo>
                <a:lnTo>
                  <a:pt x="1194099" y="767706"/>
                </a:lnTo>
                <a:lnTo>
                  <a:pt x="1206293" y="724921"/>
                </a:lnTo>
                <a:lnTo>
                  <a:pt x="1215172" y="680904"/>
                </a:lnTo>
                <a:lnTo>
                  <a:pt x="1220599" y="635786"/>
                </a:lnTo>
                <a:lnTo>
                  <a:pt x="1222438" y="589699"/>
                </a:lnTo>
                <a:lnTo>
                  <a:pt x="1220599" y="543616"/>
                </a:lnTo>
                <a:lnTo>
                  <a:pt x="1215172" y="498503"/>
                </a:lnTo>
                <a:lnTo>
                  <a:pt x="1206293" y="454491"/>
                </a:lnTo>
                <a:lnTo>
                  <a:pt x="1194099" y="411711"/>
                </a:lnTo>
                <a:lnTo>
                  <a:pt x="1178725" y="370294"/>
                </a:lnTo>
                <a:lnTo>
                  <a:pt x="1160306" y="330371"/>
                </a:lnTo>
                <a:lnTo>
                  <a:pt x="1138980" y="292073"/>
                </a:lnTo>
                <a:lnTo>
                  <a:pt x="1114882" y="255532"/>
                </a:lnTo>
                <a:lnTo>
                  <a:pt x="1088147" y="220878"/>
                </a:lnTo>
                <a:lnTo>
                  <a:pt x="1058912" y="188244"/>
                </a:lnTo>
                <a:lnTo>
                  <a:pt x="1027313" y="157759"/>
                </a:lnTo>
                <a:lnTo>
                  <a:pt x="993486" y="129555"/>
                </a:lnTo>
                <a:lnTo>
                  <a:pt x="957565" y="103763"/>
                </a:lnTo>
                <a:lnTo>
                  <a:pt x="919689" y="80514"/>
                </a:lnTo>
                <a:lnTo>
                  <a:pt x="879992" y="59940"/>
                </a:lnTo>
                <a:lnTo>
                  <a:pt x="838610" y="42171"/>
                </a:lnTo>
                <a:lnTo>
                  <a:pt x="795679" y="27339"/>
                </a:lnTo>
                <a:lnTo>
                  <a:pt x="751335" y="15575"/>
                </a:lnTo>
                <a:lnTo>
                  <a:pt x="705715" y="7009"/>
                </a:lnTo>
                <a:lnTo>
                  <a:pt x="658953" y="1774"/>
                </a:lnTo>
                <a:lnTo>
                  <a:pt x="611187" y="0"/>
                </a:lnTo>
                <a:close/>
              </a:path>
            </a:pathLst>
          </a:custGeom>
          <a:solidFill>
            <a:srgbClr val="66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82167" y="5177739"/>
            <a:ext cx="40703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latin typeface="Microsoft Sans Serif"/>
                <a:cs typeface="Microsoft Sans Serif"/>
              </a:rPr>
              <a:t>?</a:t>
            </a:r>
            <a:endParaRPr sz="5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31619" y="5282565"/>
            <a:ext cx="2908935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0"/>
              </a:spcBef>
            </a:pPr>
            <a:r>
              <a:rPr sz="2000" spc="-100" dirty="0">
                <a:latin typeface="Microsoft Sans Serif"/>
                <a:cs typeface="Microsoft Sans Serif"/>
              </a:rPr>
              <a:t>Как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вы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понимаете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5" dirty="0">
                <a:latin typeface="Microsoft Sans Serif"/>
                <a:cs typeface="Microsoft Sans Serif"/>
              </a:rPr>
              <a:t>слово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ts val="2280"/>
              </a:lnSpc>
            </a:pPr>
            <a:r>
              <a:rPr sz="2000" b="1" dirty="0">
                <a:latin typeface="Arial"/>
                <a:cs typeface="Arial"/>
              </a:rPr>
              <a:t>«геноцид»</a:t>
            </a:r>
            <a:r>
              <a:rPr sz="2000" dirty="0">
                <a:latin typeface="Microsoft Sans Serif"/>
                <a:cs typeface="Microsoft Sans Serif"/>
              </a:rPr>
              <a:t>?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97701" y="5034026"/>
            <a:ext cx="1222375" cy="1179830"/>
          </a:xfrm>
          <a:custGeom>
            <a:avLst/>
            <a:gdLst/>
            <a:ahLst/>
            <a:cxnLst/>
            <a:rect l="l" t="t" r="r" b="b"/>
            <a:pathLst>
              <a:path w="1222375" h="1179829">
                <a:moveTo>
                  <a:pt x="611124" y="0"/>
                </a:moveTo>
                <a:lnTo>
                  <a:pt x="563358" y="1774"/>
                </a:lnTo>
                <a:lnTo>
                  <a:pt x="516599" y="7009"/>
                </a:lnTo>
                <a:lnTo>
                  <a:pt x="470982" y="15575"/>
                </a:lnTo>
                <a:lnTo>
                  <a:pt x="426644" y="27339"/>
                </a:lnTo>
                <a:lnTo>
                  <a:pt x="383719" y="42171"/>
                </a:lnTo>
                <a:lnTo>
                  <a:pt x="342344" y="59940"/>
                </a:lnTo>
                <a:lnTo>
                  <a:pt x="302655" y="80514"/>
                </a:lnTo>
                <a:lnTo>
                  <a:pt x="264786" y="103763"/>
                </a:lnTo>
                <a:lnTo>
                  <a:pt x="228875" y="129555"/>
                </a:lnTo>
                <a:lnTo>
                  <a:pt x="195056" y="157759"/>
                </a:lnTo>
                <a:lnTo>
                  <a:pt x="163466" y="188244"/>
                </a:lnTo>
                <a:lnTo>
                  <a:pt x="134240" y="220878"/>
                </a:lnTo>
                <a:lnTo>
                  <a:pt x="107514" y="255532"/>
                </a:lnTo>
                <a:lnTo>
                  <a:pt x="83424" y="292073"/>
                </a:lnTo>
                <a:lnTo>
                  <a:pt x="62106" y="330371"/>
                </a:lnTo>
                <a:lnTo>
                  <a:pt x="43695" y="370294"/>
                </a:lnTo>
                <a:lnTo>
                  <a:pt x="28326" y="411711"/>
                </a:lnTo>
                <a:lnTo>
                  <a:pt x="16137" y="454491"/>
                </a:lnTo>
                <a:lnTo>
                  <a:pt x="7262" y="498503"/>
                </a:lnTo>
                <a:lnTo>
                  <a:pt x="1838" y="543616"/>
                </a:lnTo>
                <a:lnTo>
                  <a:pt x="0" y="589699"/>
                </a:lnTo>
                <a:lnTo>
                  <a:pt x="1838" y="635786"/>
                </a:lnTo>
                <a:lnTo>
                  <a:pt x="7262" y="680904"/>
                </a:lnTo>
                <a:lnTo>
                  <a:pt x="16137" y="724921"/>
                </a:lnTo>
                <a:lnTo>
                  <a:pt x="28326" y="767706"/>
                </a:lnTo>
                <a:lnTo>
                  <a:pt x="43695" y="809127"/>
                </a:lnTo>
                <a:lnTo>
                  <a:pt x="62106" y="849053"/>
                </a:lnTo>
                <a:lnTo>
                  <a:pt x="83424" y="887354"/>
                </a:lnTo>
                <a:lnTo>
                  <a:pt x="107514" y="923898"/>
                </a:lnTo>
                <a:lnTo>
                  <a:pt x="134240" y="958555"/>
                </a:lnTo>
                <a:lnTo>
                  <a:pt x="163466" y="991192"/>
                </a:lnTo>
                <a:lnTo>
                  <a:pt x="195056" y="1021679"/>
                </a:lnTo>
                <a:lnTo>
                  <a:pt x="228875" y="1049885"/>
                </a:lnTo>
                <a:lnTo>
                  <a:pt x="264786" y="1075679"/>
                </a:lnTo>
                <a:lnTo>
                  <a:pt x="302655" y="1098929"/>
                </a:lnTo>
                <a:lnTo>
                  <a:pt x="342344" y="1119505"/>
                </a:lnTo>
                <a:lnTo>
                  <a:pt x="383719" y="1137274"/>
                </a:lnTo>
                <a:lnTo>
                  <a:pt x="426644" y="1152107"/>
                </a:lnTo>
                <a:lnTo>
                  <a:pt x="470982" y="1163872"/>
                </a:lnTo>
                <a:lnTo>
                  <a:pt x="516599" y="1172438"/>
                </a:lnTo>
                <a:lnTo>
                  <a:pt x="563358" y="1177674"/>
                </a:lnTo>
                <a:lnTo>
                  <a:pt x="611124" y="1179449"/>
                </a:lnTo>
                <a:lnTo>
                  <a:pt x="658890" y="1177674"/>
                </a:lnTo>
                <a:lnTo>
                  <a:pt x="705651" y="1172438"/>
                </a:lnTo>
                <a:lnTo>
                  <a:pt x="751272" y="1163872"/>
                </a:lnTo>
                <a:lnTo>
                  <a:pt x="795615" y="1152107"/>
                </a:lnTo>
                <a:lnTo>
                  <a:pt x="838546" y="1137274"/>
                </a:lnTo>
                <a:lnTo>
                  <a:pt x="879928" y="1119505"/>
                </a:lnTo>
                <a:lnTo>
                  <a:pt x="919625" y="1098929"/>
                </a:lnTo>
                <a:lnTo>
                  <a:pt x="957502" y="1075679"/>
                </a:lnTo>
                <a:lnTo>
                  <a:pt x="993422" y="1049885"/>
                </a:lnTo>
                <a:lnTo>
                  <a:pt x="1027250" y="1021679"/>
                </a:lnTo>
                <a:lnTo>
                  <a:pt x="1058849" y="991192"/>
                </a:lnTo>
                <a:lnTo>
                  <a:pt x="1088084" y="958555"/>
                </a:lnTo>
                <a:lnTo>
                  <a:pt x="1114818" y="923898"/>
                </a:lnTo>
                <a:lnTo>
                  <a:pt x="1138917" y="887354"/>
                </a:lnTo>
                <a:lnTo>
                  <a:pt x="1160243" y="849053"/>
                </a:lnTo>
                <a:lnTo>
                  <a:pt x="1178661" y="809127"/>
                </a:lnTo>
                <a:lnTo>
                  <a:pt x="1194036" y="767706"/>
                </a:lnTo>
                <a:lnTo>
                  <a:pt x="1206230" y="724921"/>
                </a:lnTo>
                <a:lnTo>
                  <a:pt x="1215109" y="680904"/>
                </a:lnTo>
                <a:lnTo>
                  <a:pt x="1220535" y="635786"/>
                </a:lnTo>
                <a:lnTo>
                  <a:pt x="1222375" y="589699"/>
                </a:lnTo>
                <a:lnTo>
                  <a:pt x="1220535" y="543616"/>
                </a:lnTo>
                <a:lnTo>
                  <a:pt x="1215109" y="498503"/>
                </a:lnTo>
                <a:lnTo>
                  <a:pt x="1206230" y="454491"/>
                </a:lnTo>
                <a:lnTo>
                  <a:pt x="1194036" y="411711"/>
                </a:lnTo>
                <a:lnTo>
                  <a:pt x="1178661" y="370294"/>
                </a:lnTo>
                <a:lnTo>
                  <a:pt x="1160243" y="330371"/>
                </a:lnTo>
                <a:lnTo>
                  <a:pt x="1138917" y="292073"/>
                </a:lnTo>
                <a:lnTo>
                  <a:pt x="1114818" y="255532"/>
                </a:lnTo>
                <a:lnTo>
                  <a:pt x="1088084" y="220878"/>
                </a:lnTo>
                <a:lnTo>
                  <a:pt x="1058849" y="188244"/>
                </a:lnTo>
                <a:lnTo>
                  <a:pt x="1027250" y="157759"/>
                </a:lnTo>
                <a:lnTo>
                  <a:pt x="993422" y="129555"/>
                </a:lnTo>
                <a:lnTo>
                  <a:pt x="957502" y="103763"/>
                </a:lnTo>
                <a:lnTo>
                  <a:pt x="919625" y="80514"/>
                </a:lnTo>
                <a:lnTo>
                  <a:pt x="879928" y="59940"/>
                </a:lnTo>
                <a:lnTo>
                  <a:pt x="838546" y="42171"/>
                </a:lnTo>
                <a:lnTo>
                  <a:pt x="795615" y="27339"/>
                </a:lnTo>
                <a:lnTo>
                  <a:pt x="751272" y="15575"/>
                </a:lnTo>
                <a:lnTo>
                  <a:pt x="705651" y="7009"/>
                </a:lnTo>
                <a:lnTo>
                  <a:pt x="658890" y="1774"/>
                </a:lnTo>
                <a:lnTo>
                  <a:pt x="611124" y="0"/>
                </a:lnTo>
                <a:close/>
              </a:path>
            </a:pathLst>
          </a:custGeom>
          <a:solidFill>
            <a:srgbClr val="66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869303" y="4897018"/>
            <a:ext cx="4630420" cy="103695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Times New Roman"/>
              <a:cs typeface="Times New Roman"/>
            </a:endParaRPr>
          </a:p>
          <a:p>
            <a:pPr marL="1087120" marR="30480" indent="-1049655">
              <a:lnSpc>
                <a:spcPct val="70100"/>
              </a:lnSpc>
              <a:tabLst>
                <a:tab pos="1087120" algn="l"/>
              </a:tabLst>
            </a:pPr>
            <a:r>
              <a:rPr sz="8100" baseline="-22633" dirty="0">
                <a:latin typeface="Microsoft Sans Serif"/>
                <a:cs typeface="Microsoft Sans Serif"/>
              </a:rPr>
              <a:t>?	</a:t>
            </a:r>
            <a:r>
              <a:rPr sz="2000" spc="-20" dirty="0">
                <a:latin typeface="Microsoft Sans Serif"/>
                <a:cs typeface="Microsoft Sans Serif"/>
              </a:rPr>
              <a:t>Почему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его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можно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применить </a:t>
            </a:r>
            <a:r>
              <a:rPr sz="2000" spc="-520" dirty="0">
                <a:latin typeface="Microsoft Sans Serif"/>
                <a:cs typeface="Microsoft Sans Serif"/>
              </a:rPr>
              <a:t> </a:t>
            </a:r>
            <a:r>
              <a:rPr sz="2000" spc="-125" dirty="0">
                <a:latin typeface="Microsoft Sans Serif"/>
                <a:cs typeface="Microsoft Sans Serif"/>
              </a:rPr>
              <a:t>к</a:t>
            </a:r>
            <a:r>
              <a:rPr sz="2000" spc="-5" dirty="0">
                <a:latin typeface="Microsoft Sans Serif"/>
                <a:cs typeface="Microsoft Sans Serif"/>
              </a:rPr>
              <a:t> ситуации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в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Донбассе?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2097151"/>
            <a:ext cx="7864475" cy="0"/>
          </a:xfrm>
          <a:custGeom>
            <a:avLst/>
            <a:gdLst/>
            <a:ahLst/>
            <a:cxnLst/>
            <a:rect l="l" t="t" r="r" b="b"/>
            <a:pathLst>
              <a:path w="7864475">
                <a:moveTo>
                  <a:pt x="0" y="0"/>
                </a:moveTo>
                <a:lnTo>
                  <a:pt x="7864475" y="0"/>
                </a:lnTo>
              </a:path>
            </a:pathLst>
          </a:custGeom>
          <a:ln w="38100">
            <a:solidFill>
              <a:srgbClr val="66CC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675" y="2500248"/>
            <a:ext cx="3557651" cy="213042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6626" y="2500248"/>
            <a:ext cx="3347974" cy="213042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900" y="2500248"/>
            <a:ext cx="3365500" cy="2130425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752012" y="0"/>
            <a:ext cx="2466975" cy="2440305"/>
            <a:chOff x="9752012" y="0"/>
            <a:chExt cx="2466975" cy="2440305"/>
          </a:xfrm>
        </p:grpSpPr>
        <p:sp>
          <p:nvSpPr>
            <p:cNvPr id="3" name="object 3"/>
            <p:cNvSpPr/>
            <p:nvPr/>
          </p:nvSpPr>
          <p:spPr>
            <a:xfrm>
              <a:off x="9779000" y="0"/>
              <a:ext cx="2413000" cy="2386330"/>
            </a:xfrm>
            <a:custGeom>
              <a:avLst/>
              <a:gdLst/>
              <a:ahLst/>
              <a:cxnLst/>
              <a:rect l="l" t="t" r="r" b="b"/>
              <a:pathLst>
                <a:path w="2413000" h="2386330">
                  <a:moveTo>
                    <a:pt x="0" y="687451"/>
                  </a:moveTo>
                  <a:lnTo>
                    <a:pt x="675" y="639087"/>
                  </a:lnTo>
                  <a:lnTo>
                    <a:pt x="2688" y="591058"/>
                  </a:lnTo>
                  <a:lnTo>
                    <a:pt x="6023" y="543382"/>
                  </a:lnTo>
                  <a:lnTo>
                    <a:pt x="10659" y="496077"/>
                  </a:lnTo>
                  <a:lnTo>
                    <a:pt x="16581" y="449160"/>
                  </a:lnTo>
                  <a:lnTo>
                    <a:pt x="23769" y="402650"/>
                  </a:lnTo>
                  <a:lnTo>
                    <a:pt x="32206" y="356564"/>
                  </a:lnTo>
                  <a:lnTo>
                    <a:pt x="41874" y="310921"/>
                  </a:lnTo>
                  <a:lnTo>
                    <a:pt x="52755" y="265738"/>
                  </a:lnTo>
                  <a:lnTo>
                    <a:pt x="64831" y="221033"/>
                  </a:lnTo>
                  <a:lnTo>
                    <a:pt x="78085" y="176824"/>
                  </a:lnTo>
                  <a:lnTo>
                    <a:pt x="92497" y="133129"/>
                  </a:lnTo>
                  <a:lnTo>
                    <a:pt x="108051" y="89966"/>
                  </a:lnTo>
                  <a:lnTo>
                    <a:pt x="124728" y="47353"/>
                  </a:lnTo>
                  <a:lnTo>
                    <a:pt x="142511" y="5308"/>
                  </a:lnTo>
                  <a:lnTo>
                    <a:pt x="144927" y="0"/>
                  </a:lnTo>
                </a:path>
                <a:path w="2413000" h="2386330">
                  <a:moveTo>
                    <a:pt x="2413000" y="2228873"/>
                  </a:moveTo>
                  <a:lnTo>
                    <a:pt x="2338722" y="2261330"/>
                  </a:lnTo>
                  <a:lnTo>
                    <a:pt x="2296109" y="2278009"/>
                  </a:lnTo>
                  <a:lnTo>
                    <a:pt x="2252946" y="2293565"/>
                  </a:lnTo>
                  <a:lnTo>
                    <a:pt x="2209251" y="2307979"/>
                  </a:lnTo>
                  <a:lnTo>
                    <a:pt x="2165042" y="2321234"/>
                  </a:lnTo>
                  <a:lnTo>
                    <a:pt x="2120337" y="2333312"/>
                  </a:lnTo>
                  <a:lnTo>
                    <a:pt x="2075154" y="2344195"/>
                  </a:lnTo>
                  <a:lnTo>
                    <a:pt x="2029511" y="2353864"/>
                  </a:lnTo>
                  <a:lnTo>
                    <a:pt x="1983425" y="2362302"/>
                  </a:lnTo>
                  <a:lnTo>
                    <a:pt x="1936915" y="2369492"/>
                  </a:lnTo>
                  <a:lnTo>
                    <a:pt x="1889998" y="2375414"/>
                  </a:lnTo>
                  <a:lnTo>
                    <a:pt x="1842693" y="2380051"/>
                  </a:lnTo>
                  <a:lnTo>
                    <a:pt x="1795017" y="2383386"/>
                  </a:lnTo>
                  <a:lnTo>
                    <a:pt x="1746988" y="2385400"/>
                  </a:lnTo>
                  <a:lnTo>
                    <a:pt x="1698625" y="2386076"/>
                  </a:lnTo>
                  <a:lnTo>
                    <a:pt x="1650261" y="2385400"/>
                  </a:lnTo>
                  <a:lnTo>
                    <a:pt x="1602232" y="2383386"/>
                  </a:lnTo>
                  <a:lnTo>
                    <a:pt x="1554556" y="2380051"/>
                  </a:lnTo>
                  <a:lnTo>
                    <a:pt x="1507251" y="2375414"/>
                  </a:lnTo>
                  <a:lnTo>
                    <a:pt x="1460334" y="2369492"/>
                  </a:lnTo>
                  <a:lnTo>
                    <a:pt x="1413824" y="2362302"/>
                  </a:lnTo>
                  <a:lnTo>
                    <a:pt x="1367738" y="2353864"/>
                  </a:lnTo>
                  <a:lnTo>
                    <a:pt x="1322095" y="2344195"/>
                  </a:lnTo>
                  <a:lnTo>
                    <a:pt x="1276912" y="2333312"/>
                  </a:lnTo>
                  <a:lnTo>
                    <a:pt x="1232207" y="2321234"/>
                  </a:lnTo>
                  <a:lnTo>
                    <a:pt x="1187998" y="2307979"/>
                  </a:lnTo>
                  <a:lnTo>
                    <a:pt x="1144303" y="2293565"/>
                  </a:lnTo>
                  <a:lnTo>
                    <a:pt x="1101140" y="2278009"/>
                  </a:lnTo>
                  <a:lnTo>
                    <a:pt x="1058527" y="2261330"/>
                  </a:lnTo>
                  <a:lnTo>
                    <a:pt x="1016482" y="2243545"/>
                  </a:lnTo>
                  <a:lnTo>
                    <a:pt x="975023" y="2224673"/>
                  </a:lnTo>
                  <a:lnTo>
                    <a:pt x="934167" y="2204731"/>
                  </a:lnTo>
                  <a:lnTo>
                    <a:pt x="893933" y="2183737"/>
                  </a:lnTo>
                  <a:lnTo>
                    <a:pt x="854338" y="2161710"/>
                  </a:lnTo>
                  <a:lnTo>
                    <a:pt x="815401" y="2138666"/>
                  </a:lnTo>
                  <a:lnTo>
                    <a:pt x="777139" y="2114625"/>
                  </a:lnTo>
                  <a:lnTo>
                    <a:pt x="739570" y="2089604"/>
                  </a:lnTo>
                  <a:lnTo>
                    <a:pt x="702713" y="2063620"/>
                  </a:lnTo>
                  <a:lnTo>
                    <a:pt x="666584" y="2036693"/>
                  </a:lnTo>
                  <a:lnTo>
                    <a:pt x="631203" y="2008839"/>
                  </a:lnTo>
                  <a:lnTo>
                    <a:pt x="596587" y="1980077"/>
                  </a:lnTo>
                  <a:lnTo>
                    <a:pt x="562753" y="1950425"/>
                  </a:lnTo>
                  <a:lnTo>
                    <a:pt x="529720" y="1919900"/>
                  </a:lnTo>
                  <a:lnTo>
                    <a:pt x="497506" y="1888521"/>
                  </a:lnTo>
                  <a:lnTo>
                    <a:pt x="466129" y="1856306"/>
                  </a:lnTo>
                  <a:lnTo>
                    <a:pt x="435606" y="1823271"/>
                  </a:lnTo>
                  <a:lnTo>
                    <a:pt x="405955" y="1789437"/>
                  </a:lnTo>
                  <a:lnTo>
                    <a:pt x="377196" y="1754819"/>
                  </a:lnTo>
                  <a:lnTo>
                    <a:pt x="349344" y="1719437"/>
                  </a:lnTo>
                  <a:lnTo>
                    <a:pt x="322418" y="1683307"/>
                  </a:lnTo>
                  <a:lnTo>
                    <a:pt x="296437" y="1646449"/>
                  </a:lnTo>
                  <a:lnTo>
                    <a:pt x="271418" y="1608880"/>
                  </a:lnTo>
                  <a:lnTo>
                    <a:pt x="247379" y="1570618"/>
                  </a:lnTo>
                  <a:lnTo>
                    <a:pt x="224338" y="1531680"/>
                  </a:lnTo>
                  <a:lnTo>
                    <a:pt x="202312" y="1492086"/>
                  </a:lnTo>
                  <a:lnTo>
                    <a:pt x="181321" y="1451852"/>
                  </a:lnTo>
                  <a:lnTo>
                    <a:pt x="161381" y="1410997"/>
                  </a:lnTo>
                  <a:lnTo>
                    <a:pt x="142511" y="1369539"/>
                  </a:lnTo>
                  <a:lnTo>
                    <a:pt x="124728" y="1327495"/>
                  </a:lnTo>
                  <a:lnTo>
                    <a:pt x="108051" y="1284883"/>
                  </a:lnTo>
                  <a:lnTo>
                    <a:pt x="92497" y="1241722"/>
                  </a:lnTo>
                  <a:lnTo>
                    <a:pt x="78085" y="1198030"/>
                  </a:lnTo>
                  <a:lnTo>
                    <a:pt x="64831" y="1153823"/>
                  </a:lnTo>
                  <a:lnTo>
                    <a:pt x="52755" y="1109121"/>
                  </a:lnTo>
                  <a:lnTo>
                    <a:pt x="41874" y="1063941"/>
                  </a:lnTo>
                  <a:lnTo>
                    <a:pt x="32206" y="1018301"/>
                  </a:lnTo>
                  <a:lnTo>
                    <a:pt x="23769" y="972219"/>
                  </a:lnTo>
                  <a:lnTo>
                    <a:pt x="16581" y="925713"/>
                  </a:lnTo>
                  <a:lnTo>
                    <a:pt x="10659" y="878801"/>
                  </a:lnTo>
                  <a:lnTo>
                    <a:pt x="6023" y="831501"/>
                  </a:lnTo>
                  <a:lnTo>
                    <a:pt x="2688" y="783830"/>
                  </a:lnTo>
                  <a:lnTo>
                    <a:pt x="675" y="735808"/>
                  </a:lnTo>
                  <a:lnTo>
                    <a:pt x="0" y="687451"/>
                  </a:lnTo>
                </a:path>
              </a:pathLst>
            </a:custGeom>
            <a:ln w="53975">
              <a:solidFill>
                <a:srgbClr val="66CC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28351" y="423926"/>
              <a:ext cx="1317625" cy="1319149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515937" y="325500"/>
            <a:ext cx="800735" cy="773430"/>
          </a:xfrm>
          <a:custGeom>
            <a:avLst/>
            <a:gdLst/>
            <a:ahLst/>
            <a:cxnLst/>
            <a:rect l="l" t="t" r="r" b="b"/>
            <a:pathLst>
              <a:path w="800735" h="773430">
                <a:moveTo>
                  <a:pt x="400050" y="0"/>
                </a:moveTo>
                <a:lnTo>
                  <a:pt x="349868" y="3010"/>
                </a:lnTo>
                <a:lnTo>
                  <a:pt x="301547" y="11799"/>
                </a:lnTo>
                <a:lnTo>
                  <a:pt x="255460" y="26007"/>
                </a:lnTo>
                <a:lnTo>
                  <a:pt x="211984" y="45270"/>
                </a:lnTo>
                <a:lnTo>
                  <a:pt x="171492" y="69227"/>
                </a:lnTo>
                <a:lnTo>
                  <a:pt x="134360" y="97516"/>
                </a:lnTo>
                <a:lnTo>
                  <a:pt x="100963" y="129776"/>
                </a:lnTo>
                <a:lnTo>
                  <a:pt x="71675" y="165645"/>
                </a:lnTo>
                <a:lnTo>
                  <a:pt x="46872" y="204761"/>
                </a:lnTo>
                <a:lnTo>
                  <a:pt x="26927" y="246762"/>
                </a:lnTo>
                <a:lnTo>
                  <a:pt x="12217" y="291287"/>
                </a:lnTo>
                <a:lnTo>
                  <a:pt x="3116" y="337974"/>
                </a:lnTo>
                <a:lnTo>
                  <a:pt x="0" y="386461"/>
                </a:lnTo>
                <a:lnTo>
                  <a:pt x="3116" y="434949"/>
                </a:lnTo>
                <a:lnTo>
                  <a:pt x="12217" y="481642"/>
                </a:lnTo>
                <a:lnTo>
                  <a:pt x="26927" y="526176"/>
                </a:lnTo>
                <a:lnTo>
                  <a:pt x="46872" y="568189"/>
                </a:lnTo>
                <a:lnTo>
                  <a:pt x="71675" y="607318"/>
                </a:lnTo>
                <a:lnTo>
                  <a:pt x="100963" y="643201"/>
                </a:lnTo>
                <a:lnTo>
                  <a:pt x="134360" y="675476"/>
                </a:lnTo>
                <a:lnTo>
                  <a:pt x="171492" y="703779"/>
                </a:lnTo>
                <a:lnTo>
                  <a:pt x="211984" y="727750"/>
                </a:lnTo>
                <a:lnTo>
                  <a:pt x="255460" y="747024"/>
                </a:lnTo>
                <a:lnTo>
                  <a:pt x="301547" y="761241"/>
                </a:lnTo>
                <a:lnTo>
                  <a:pt x="349868" y="770036"/>
                </a:lnTo>
                <a:lnTo>
                  <a:pt x="400050" y="773049"/>
                </a:lnTo>
                <a:lnTo>
                  <a:pt x="450232" y="770036"/>
                </a:lnTo>
                <a:lnTo>
                  <a:pt x="498556" y="761241"/>
                </a:lnTo>
                <a:lnTo>
                  <a:pt x="544647" y="747024"/>
                </a:lnTo>
                <a:lnTo>
                  <a:pt x="588130" y="727750"/>
                </a:lnTo>
                <a:lnTo>
                  <a:pt x="628628" y="703779"/>
                </a:lnTo>
                <a:lnTo>
                  <a:pt x="665767" y="675476"/>
                </a:lnTo>
                <a:lnTo>
                  <a:pt x="699172" y="643201"/>
                </a:lnTo>
                <a:lnTo>
                  <a:pt x="728467" y="607318"/>
                </a:lnTo>
                <a:lnTo>
                  <a:pt x="753277" y="568189"/>
                </a:lnTo>
                <a:lnTo>
                  <a:pt x="773227" y="526176"/>
                </a:lnTo>
                <a:lnTo>
                  <a:pt x="787941" y="481642"/>
                </a:lnTo>
                <a:lnTo>
                  <a:pt x="797045" y="434949"/>
                </a:lnTo>
                <a:lnTo>
                  <a:pt x="800163" y="386461"/>
                </a:lnTo>
                <a:lnTo>
                  <a:pt x="797045" y="337974"/>
                </a:lnTo>
                <a:lnTo>
                  <a:pt x="787941" y="291287"/>
                </a:lnTo>
                <a:lnTo>
                  <a:pt x="773227" y="246762"/>
                </a:lnTo>
                <a:lnTo>
                  <a:pt x="753277" y="204761"/>
                </a:lnTo>
                <a:lnTo>
                  <a:pt x="728467" y="165645"/>
                </a:lnTo>
                <a:lnTo>
                  <a:pt x="699172" y="129776"/>
                </a:lnTo>
                <a:lnTo>
                  <a:pt x="665767" y="97516"/>
                </a:lnTo>
                <a:lnTo>
                  <a:pt x="628628" y="69227"/>
                </a:lnTo>
                <a:lnTo>
                  <a:pt x="588130" y="45270"/>
                </a:lnTo>
                <a:lnTo>
                  <a:pt x="544647" y="26007"/>
                </a:lnTo>
                <a:lnTo>
                  <a:pt x="498556" y="11799"/>
                </a:lnTo>
                <a:lnTo>
                  <a:pt x="450232" y="3010"/>
                </a:lnTo>
                <a:lnTo>
                  <a:pt x="400050" y="0"/>
                </a:lnTo>
                <a:close/>
              </a:path>
            </a:pathLst>
          </a:custGeom>
          <a:solidFill>
            <a:srgbClr val="66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59968" y="388366"/>
            <a:ext cx="3079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Microsoft Sans Serif"/>
                <a:cs typeface="Microsoft Sans Serif"/>
              </a:rPr>
              <a:t>?</a:t>
            </a:r>
            <a:endParaRPr sz="40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5937" y="5700712"/>
            <a:ext cx="800735" cy="771525"/>
          </a:xfrm>
          <a:custGeom>
            <a:avLst/>
            <a:gdLst/>
            <a:ahLst/>
            <a:cxnLst/>
            <a:rect l="l" t="t" r="r" b="b"/>
            <a:pathLst>
              <a:path w="800735" h="771525">
                <a:moveTo>
                  <a:pt x="400050" y="0"/>
                </a:moveTo>
                <a:lnTo>
                  <a:pt x="349868" y="3005"/>
                </a:lnTo>
                <a:lnTo>
                  <a:pt x="301547" y="11781"/>
                </a:lnTo>
                <a:lnTo>
                  <a:pt x="255460" y="25965"/>
                </a:lnTo>
                <a:lnTo>
                  <a:pt x="211984" y="45197"/>
                </a:lnTo>
                <a:lnTo>
                  <a:pt x="171492" y="69114"/>
                </a:lnTo>
                <a:lnTo>
                  <a:pt x="134360" y="97356"/>
                </a:lnTo>
                <a:lnTo>
                  <a:pt x="100963" y="129560"/>
                </a:lnTo>
                <a:lnTo>
                  <a:pt x="71675" y="165366"/>
                </a:lnTo>
                <a:lnTo>
                  <a:pt x="46872" y="204411"/>
                </a:lnTo>
                <a:lnTo>
                  <a:pt x="26927" y="246335"/>
                </a:lnTo>
                <a:lnTo>
                  <a:pt x="12217" y="290776"/>
                </a:lnTo>
                <a:lnTo>
                  <a:pt x="3116" y="337372"/>
                </a:lnTo>
                <a:lnTo>
                  <a:pt x="0" y="385762"/>
                </a:lnTo>
                <a:lnTo>
                  <a:pt x="3116" y="434152"/>
                </a:lnTo>
                <a:lnTo>
                  <a:pt x="12217" y="480748"/>
                </a:lnTo>
                <a:lnTo>
                  <a:pt x="26927" y="525189"/>
                </a:lnTo>
                <a:lnTo>
                  <a:pt x="46872" y="567113"/>
                </a:lnTo>
                <a:lnTo>
                  <a:pt x="71675" y="606158"/>
                </a:lnTo>
                <a:lnTo>
                  <a:pt x="100963" y="641964"/>
                </a:lnTo>
                <a:lnTo>
                  <a:pt x="134360" y="674168"/>
                </a:lnTo>
                <a:lnTo>
                  <a:pt x="171492" y="702410"/>
                </a:lnTo>
                <a:lnTo>
                  <a:pt x="211984" y="726327"/>
                </a:lnTo>
                <a:lnTo>
                  <a:pt x="255460" y="745559"/>
                </a:lnTo>
                <a:lnTo>
                  <a:pt x="301547" y="759743"/>
                </a:lnTo>
                <a:lnTo>
                  <a:pt x="349868" y="768519"/>
                </a:lnTo>
                <a:lnTo>
                  <a:pt x="400050" y="771525"/>
                </a:lnTo>
                <a:lnTo>
                  <a:pt x="450232" y="768519"/>
                </a:lnTo>
                <a:lnTo>
                  <a:pt x="498556" y="759743"/>
                </a:lnTo>
                <a:lnTo>
                  <a:pt x="544647" y="745559"/>
                </a:lnTo>
                <a:lnTo>
                  <a:pt x="588130" y="726327"/>
                </a:lnTo>
                <a:lnTo>
                  <a:pt x="628628" y="702410"/>
                </a:lnTo>
                <a:lnTo>
                  <a:pt x="665767" y="674168"/>
                </a:lnTo>
                <a:lnTo>
                  <a:pt x="699172" y="641964"/>
                </a:lnTo>
                <a:lnTo>
                  <a:pt x="728467" y="606158"/>
                </a:lnTo>
                <a:lnTo>
                  <a:pt x="753277" y="567113"/>
                </a:lnTo>
                <a:lnTo>
                  <a:pt x="773227" y="525189"/>
                </a:lnTo>
                <a:lnTo>
                  <a:pt x="787941" y="480748"/>
                </a:lnTo>
                <a:lnTo>
                  <a:pt x="797045" y="434152"/>
                </a:lnTo>
                <a:lnTo>
                  <a:pt x="800163" y="385762"/>
                </a:lnTo>
                <a:lnTo>
                  <a:pt x="797045" y="337372"/>
                </a:lnTo>
                <a:lnTo>
                  <a:pt x="787941" y="290776"/>
                </a:lnTo>
                <a:lnTo>
                  <a:pt x="773227" y="246335"/>
                </a:lnTo>
                <a:lnTo>
                  <a:pt x="753277" y="204411"/>
                </a:lnTo>
                <a:lnTo>
                  <a:pt x="728467" y="165366"/>
                </a:lnTo>
                <a:lnTo>
                  <a:pt x="699172" y="129560"/>
                </a:lnTo>
                <a:lnTo>
                  <a:pt x="665767" y="97356"/>
                </a:lnTo>
                <a:lnTo>
                  <a:pt x="628628" y="69114"/>
                </a:lnTo>
                <a:lnTo>
                  <a:pt x="588130" y="45197"/>
                </a:lnTo>
                <a:lnTo>
                  <a:pt x="544647" y="25965"/>
                </a:lnTo>
                <a:lnTo>
                  <a:pt x="498556" y="11781"/>
                </a:lnTo>
                <a:lnTo>
                  <a:pt x="450232" y="3005"/>
                </a:lnTo>
                <a:lnTo>
                  <a:pt x="400050" y="0"/>
                </a:lnTo>
                <a:close/>
              </a:path>
            </a:pathLst>
          </a:custGeom>
          <a:solidFill>
            <a:srgbClr val="66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59968" y="5763259"/>
            <a:ext cx="3079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Microsoft Sans Serif"/>
                <a:cs typeface="Microsoft Sans Serif"/>
              </a:rPr>
              <a:t>?</a:t>
            </a:r>
            <a:endParaRPr sz="40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61591" y="486917"/>
            <a:ext cx="6518909" cy="54737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950"/>
              </a:lnSpc>
              <a:spcBef>
                <a:spcPts val="340"/>
              </a:spcBef>
            </a:pPr>
            <a:r>
              <a:rPr sz="1800" spc="-95" dirty="0">
                <a:latin typeface="Microsoft Sans Serif"/>
                <a:cs typeface="Microsoft Sans Serif"/>
              </a:rPr>
              <a:t>Как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вы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думаете,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почему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Президент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принял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такое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решение? 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Было </a:t>
            </a:r>
            <a:r>
              <a:rPr sz="1800" spc="10" dirty="0">
                <a:latin typeface="Microsoft Sans Serif"/>
                <a:cs typeface="Microsoft Sans Serif"/>
              </a:rPr>
              <a:t>ли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это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решение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его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личным?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С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кем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он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посоветовался?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58544" y="5700166"/>
            <a:ext cx="5499100" cy="7937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sz="1800" spc="-60" dirty="0">
                <a:latin typeface="Microsoft Sans Serif"/>
                <a:cs typeface="Microsoft Sans Serif"/>
              </a:rPr>
              <a:t>Какие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источники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информации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могут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помочь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вам 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разобраться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ситуации,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узнать,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что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на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самом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деле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происходит?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1990" y="1568958"/>
            <a:ext cx="5483225" cy="3683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250"/>
              </a:lnSpc>
              <a:spcBef>
                <a:spcPts val="95"/>
              </a:spcBef>
            </a:pPr>
            <a:r>
              <a:rPr sz="2800" spc="-254" dirty="0">
                <a:latin typeface="Microsoft Sans Serif"/>
                <a:cs typeface="Microsoft Sans Serif"/>
              </a:rPr>
              <a:t>15.02.22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ts val="1714"/>
              </a:lnSpc>
            </a:pPr>
            <a:r>
              <a:rPr sz="1600" spc="-165" dirty="0">
                <a:latin typeface="Microsoft Sans Serif"/>
                <a:cs typeface="Microsoft Sans Serif"/>
              </a:rPr>
              <a:t>Государственная</a:t>
            </a:r>
            <a:r>
              <a:rPr sz="1600" spc="-85" dirty="0">
                <a:latin typeface="Microsoft Sans Serif"/>
                <a:cs typeface="Microsoft Sans Serif"/>
              </a:rPr>
              <a:t> </a:t>
            </a:r>
            <a:r>
              <a:rPr sz="1600" spc="-229" dirty="0">
                <a:latin typeface="Microsoft Sans Serif"/>
                <a:cs typeface="Microsoft Sans Serif"/>
              </a:rPr>
              <a:t>Дума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60" dirty="0">
                <a:latin typeface="Microsoft Sans Serif"/>
                <a:cs typeface="Microsoft Sans Serif"/>
              </a:rPr>
              <a:t>обратилась</a:t>
            </a:r>
            <a:r>
              <a:rPr sz="1600" spc="-70" dirty="0">
                <a:latin typeface="Microsoft Sans Serif"/>
                <a:cs typeface="Microsoft Sans Serif"/>
              </a:rPr>
              <a:t> </a:t>
            </a:r>
            <a:r>
              <a:rPr sz="1600" spc="-229" dirty="0">
                <a:latin typeface="Microsoft Sans Serif"/>
                <a:cs typeface="Microsoft Sans Serif"/>
              </a:rPr>
              <a:t>к</a:t>
            </a:r>
            <a:r>
              <a:rPr sz="1600" spc="-55" dirty="0">
                <a:latin typeface="Microsoft Sans Serif"/>
                <a:cs typeface="Microsoft Sans Serif"/>
              </a:rPr>
              <a:t> </a:t>
            </a:r>
            <a:r>
              <a:rPr sz="1600" spc="-170" dirty="0">
                <a:latin typeface="Microsoft Sans Serif"/>
                <a:cs typeface="Microsoft Sans Serif"/>
              </a:rPr>
              <a:t>Президенту</a:t>
            </a:r>
            <a:r>
              <a:rPr sz="1600" spc="-70" dirty="0">
                <a:latin typeface="Microsoft Sans Serif"/>
                <a:cs typeface="Microsoft Sans Serif"/>
              </a:rPr>
              <a:t> </a:t>
            </a:r>
            <a:r>
              <a:rPr sz="1600" spc="-150" dirty="0">
                <a:latin typeface="Microsoft Sans Serif"/>
                <a:cs typeface="Microsoft Sans Serif"/>
              </a:rPr>
              <a:t>с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spc="-170" dirty="0">
                <a:latin typeface="Microsoft Sans Serif"/>
                <a:cs typeface="Microsoft Sans Serif"/>
              </a:rPr>
              <a:t>просьбой</a:t>
            </a:r>
            <a:r>
              <a:rPr sz="1600" spc="-70" dirty="0">
                <a:latin typeface="Microsoft Sans Serif"/>
                <a:cs typeface="Microsoft Sans Serif"/>
              </a:rPr>
              <a:t> </a:t>
            </a:r>
            <a:r>
              <a:rPr sz="1600" spc="-170" dirty="0">
                <a:latin typeface="Microsoft Sans Serif"/>
                <a:cs typeface="Microsoft Sans Serif"/>
              </a:rPr>
              <a:t>признать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ts val="1825"/>
              </a:lnSpc>
            </a:pPr>
            <a:r>
              <a:rPr sz="1600" spc="-170" dirty="0">
                <a:latin typeface="Microsoft Sans Serif"/>
                <a:cs typeface="Microsoft Sans Serif"/>
              </a:rPr>
              <a:t>незави</a:t>
            </a:r>
            <a:r>
              <a:rPr sz="1600" spc="-150" dirty="0">
                <a:latin typeface="Microsoft Sans Serif"/>
                <a:cs typeface="Microsoft Sans Serif"/>
              </a:rPr>
              <a:t>с</a:t>
            </a:r>
            <a:r>
              <a:rPr sz="1600" spc="-195" dirty="0">
                <a:latin typeface="Microsoft Sans Serif"/>
                <a:cs typeface="Microsoft Sans Serif"/>
              </a:rPr>
              <a:t>имо</a:t>
            </a:r>
            <a:r>
              <a:rPr sz="1600" spc="-155" dirty="0">
                <a:latin typeface="Microsoft Sans Serif"/>
                <a:cs typeface="Microsoft Sans Serif"/>
              </a:rPr>
              <a:t>с</a:t>
            </a:r>
            <a:r>
              <a:rPr sz="1600" spc="-140" dirty="0">
                <a:latin typeface="Microsoft Sans Serif"/>
                <a:cs typeface="Microsoft Sans Serif"/>
              </a:rPr>
              <a:t>т</a:t>
            </a:r>
            <a:r>
              <a:rPr sz="1600" spc="-155" dirty="0">
                <a:latin typeface="Microsoft Sans Serif"/>
                <a:cs typeface="Microsoft Sans Serif"/>
              </a:rPr>
              <a:t>ь</a:t>
            </a:r>
            <a:r>
              <a:rPr sz="1600" spc="-65" dirty="0">
                <a:latin typeface="Microsoft Sans Serif"/>
                <a:cs typeface="Microsoft Sans Serif"/>
              </a:rPr>
              <a:t> </a:t>
            </a:r>
            <a:r>
              <a:rPr sz="1600" spc="-235" dirty="0">
                <a:latin typeface="Microsoft Sans Serif"/>
                <a:cs typeface="Microsoft Sans Serif"/>
              </a:rPr>
              <a:t>ЛН</a:t>
            </a:r>
            <a:r>
              <a:rPr sz="1600" spc="-215" dirty="0">
                <a:latin typeface="Microsoft Sans Serif"/>
                <a:cs typeface="Microsoft Sans Serif"/>
              </a:rPr>
              <a:t>Р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65" dirty="0">
                <a:latin typeface="Microsoft Sans Serif"/>
                <a:cs typeface="Microsoft Sans Serif"/>
              </a:rPr>
              <a:t>и</a:t>
            </a:r>
            <a:r>
              <a:rPr sz="1600" spc="-65" dirty="0">
                <a:latin typeface="Microsoft Sans Serif"/>
                <a:cs typeface="Microsoft Sans Serif"/>
              </a:rPr>
              <a:t> </a:t>
            </a:r>
            <a:r>
              <a:rPr sz="1600" spc="-300" dirty="0">
                <a:latin typeface="Microsoft Sans Serif"/>
                <a:cs typeface="Microsoft Sans Serif"/>
              </a:rPr>
              <a:t>Д</a:t>
            </a:r>
            <a:r>
              <a:rPr sz="1600" spc="-275" dirty="0">
                <a:latin typeface="Microsoft Sans Serif"/>
                <a:cs typeface="Microsoft Sans Serif"/>
              </a:rPr>
              <a:t>Н</a:t>
            </a:r>
            <a:r>
              <a:rPr sz="1600" spc="-195" dirty="0">
                <a:latin typeface="Microsoft Sans Serif"/>
                <a:cs typeface="Microsoft Sans Serif"/>
              </a:rPr>
              <a:t>Р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ts val="3190"/>
              </a:lnSpc>
              <a:spcBef>
                <a:spcPts val="869"/>
              </a:spcBef>
            </a:pPr>
            <a:r>
              <a:rPr sz="2800" spc="-254" dirty="0">
                <a:latin typeface="Microsoft Sans Serif"/>
                <a:cs typeface="Microsoft Sans Serif"/>
              </a:rPr>
              <a:t>21.02.22</a:t>
            </a:r>
            <a:endParaRPr sz="2800">
              <a:latin typeface="Microsoft Sans Serif"/>
              <a:cs typeface="Microsoft Sans Serif"/>
            </a:endParaRPr>
          </a:p>
          <a:p>
            <a:pPr marL="12700" marR="66040">
              <a:lnSpc>
                <a:spcPts val="1730"/>
              </a:lnSpc>
              <a:spcBef>
                <a:spcPts val="45"/>
              </a:spcBef>
            </a:pPr>
            <a:r>
              <a:rPr sz="1600" spc="-215" dirty="0">
                <a:latin typeface="Microsoft Sans Serif"/>
                <a:cs typeface="Microsoft Sans Serif"/>
              </a:rPr>
              <a:t>С</a:t>
            </a:r>
            <a:r>
              <a:rPr sz="1600" spc="-160" dirty="0">
                <a:latin typeface="Microsoft Sans Serif"/>
                <a:cs typeface="Microsoft Sans Serif"/>
              </a:rPr>
              <a:t>о</a:t>
            </a:r>
            <a:r>
              <a:rPr sz="1600" spc="-150" dirty="0">
                <a:latin typeface="Microsoft Sans Serif"/>
                <a:cs typeface="Microsoft Sans Serif"/>
              </a:rPr>
              <a:t>с</a:t>
            </a:r>
            <a:r>
              <a:rPr sz="1600" spc="-140" dirty="0">
                <a:latin typeface="Microsoft Sans Serif"/>
                <a:cs typeface="Microsoft Sans Serif"/>
              </a:rPr>
              <a:t>т</a:t>
            </a:r>
            <a:r>
              <a:rPr sz="1600" spc="-165" dirty="0">
                <a:latin typeface="Microsoft Sans Serif"/>
                <a:cs typeface="Microsoft Sans Serif"/>
              </a:rPr>
              <a:t>оял</a:t>
            </a:r>
            <a:r>
              <a:rPr sz="1600" spc="-155" dirty="0">
                <a:latin typeface="Microsoft Sans Serif"/>
                <a:cs typeface="Microsoft Sans Serif"/>
              </a:rPr>
              <a:t>о</a:t>
            </a:r>
            <a:r>
              <a:rPr sz="1600" spc="-150" dirty="0">
                <a:latin typeface="Microsoft Sans Serif"/>
                <a:cs typeface="Microsoft Sans Serif"/>
              </a:rPr>
              <a:t>с</a:t>
            </a:r>
            <a:r>
              <a:rPr sz="1600" spc="-155" dirty="0">
                <a:latin typeface="Microsoft Sans Serif"/>
                <a:cs typeface="Microsoft Sans Serif"/>
              </a:rPr>
              <a:t>ь</a:t>
            </a:r>
            <a:r>
              <a:rPr sz="1600" spc="-90" dirty="0">
                <a:latin typeface="Microsoft Sans Serif"/>
                <a:cs typeface="Microsoft Sans Serif"/>
              </a:rPr>
              <a:t> </a:t>
            </a:r>
            <a:r>
              <a:rPr sz="1600" spc="-180" dirty="0">
                <a:latin typeface="Microsoft Sans Serif"/>
                <a:cs typeface="Microsoft Sans Serif"/>
              </a:rPr>
              <a:t>з</a:t>
            </a:r>
            <a:r>
              <a:rPr sz="1600" spc="-195" dirty="0">
                <a:latin typeface="Microsoft Sans Serif"/>
                <a:cs typeface="Microsoft Sans Serif"/>
              </a:rPr>
              <a:t>а</a:t>
            </a:r>
            <a:r>
              <a:rPr sz="1600" spc="-150" dirty="0">
                <a:latin typeface="Microsoft Sans Serif"/>
                <a:cs typeface="Microsoft Sans Serif"/>
              </a:rPr>
              <a:t>с</a:t>
            </a:r>
            <a:r>
              <a:rPr sz="1600" spc="-170" dirty="0">
                <a:latin typeface="Microsoft Sans Serif"/>
                <a:cs typeface="Microsoft Sans Serif"/>
              </a:rPr>
              <a:t>е</a:t>
            </a:r>
            <a:r>
              <a:rPr sz="1600" spc="-165" dirty="0">
                <a:latin typeface="Microsoft Sans Serif"/>
                <a:cs typeface="Microsoft Sans Serif"/>
              </a:rPr>
              <a:t>д</a:t>
            </a:r>
            <a:r>
              <a:rPr sz="1600" spc="-170" dirty="0">
                <a:latin typeface="Microsoft Sans Serif"/>
                <a:cs typeface="Microsoft Sans Serif"/>
              </a:rPr>
              <a:t>ани</a:t>
            </a:r>
            <a:r>
              <a:rPr sz="1600" spc="-165" dirty="0">
                <a:latin typeface="Microsoft Sans Serif"/>
                <a:cs typeface="Microsoft Sans Serif"/>
              </a:rPr>
              <a:t>е</a:t>
            </a:r>
            <a:r>
              <a:rPr sz="1600" spc="-75" dirty="0">
                <a:latin typeface="Microsoft Sans Serif"/>
                <a:cs typeface="Microsoft Sans Serif"/>
              </a:rPr>
              <a:t> </a:t>
            </a:r>
            <a:r>
              <a:rPr sz="1600" spc="-215" dirty="0">
                <a:latin typeface="Microsoft Sans Serif"/>
                <a:cs typeface="Microsoft Sans Serif"/>
              </a:rPr>
              <a:t>С</a:t>
            </a:r>
            <a:r>
              <a:rPr sz="1600" spc="-160" dirty="0">
                <a:latin typeface="Microsoft Sans Serif"/>
                <a:cs typeface="Microsoft Sans Serif"/>
              </a:rPr>
              <a:t>ове</a:t>
            </a:r>
            <a:r>
              <a:rPr sz="1600" spc="-130" dirty="0">
                <a:latin typeface="Microsoft Sans Serif"/>
                <a:cs typeface="Microsoft Sans Serif"/>
              </a:rPr>
              <a:t>т</a:t>
            </a:r>
            <a:r>
              <a:rPr sz="1600" spc="-165" dirty="0">
                <a:latin typeface="Microsoft Sans Serif"/>
                <a:cs typeface="Microsoft Sans Serif"/>
              </a:rPr>
              <a:t>а</a:t>
            </a:r>
            <a:r>
              <a:rPr sz="1600" spc="-75" dirty="0">
                <a:latin typeface="Microsoft Sans Serif"/>
                <a:cs typeface="Microsoft Sans Serif"/>
              </a:rPr>
              <a:t> </a:t>
            </a:r>
            <a:r>
              <a:rPr sz="1600" spc="-180" dirty="0">
                <a:latin typeface="Microsoft Sans Serif"/>
                <a:cs typeface="Microsoft Sans Serif"/>
              </a:rPr>
              <a:t>б</a:t>
            </a:r>
            <a:r>
              <a:rPr sz="1600" spc="-200" dirty="0">
                <a:latin typeface="Microsoft Sans Serif"/>
                <a:cs typeface="Microsoft Sans Serif"/>
              </a:rPr>
              <a:t>е</a:t>
            </a:r>
            <a:r>
              <a:rPr sz="1600" spc="-175" dirty="0">
                <a:latin typeface="Microsoft Sans Serif"/>
                <a:cs typeface="Microsoft Sans Serif"/>
              </a:rPr>
              <a:t>зоп</a:t>
            </a:r>
            <a:r>
              <a:rPr sz="1600" spc="-165" dirty="0">
                <a:latin typeface="Microsoft Sans Serif"/>
                <a:cs typeface="Microsoft Sans Serif"/>
              </a:rPr>
              <a:t>а</a:t>
            </a:r>
            <a:r>
              <a:rPr sz="1600" spc="-150" dirty="0">
                <a:latin typeface="Microsoft Sans Serif"/>
                <a:cs typeface="Microsoft Sans Serif"/>
              </a:rPr>
              <a:t>с</a:t>
            </a:r>
            <a:r>
              <a:rPr sz="1600" spc="-165" dirty="0">
                <a:latin typeface="Microsoft Sans Serif"/>
                <a:cs typeface="Microsoft Sans Serif"/>
              </a:rPr>
              <a:t>но</a:t>
            </a:r>
            <a:r>
              <a:rPr sz="1600" spc="-145" dirty="0">
                <a:latin typeface="Microsoft Sans Serif"/>
                <a:cs typeface="Microsoft Sans Serif"/>
              </a:rPr>
              <a:t>с</a:t>
            </a:r>
            <a:r>
              <a:rPr sz="1600" spc="-140" dirty="0">
                <a:latin typeface="Microsoft Sans Serif"/>
                <a:cs typeface="Microsoft Sans Serif"/>
              </a:rPr>
              <a:t>т</a:t>
            </a:r>
            <a:r>
              <a:rPr sz="1600" spc="-165" dirty="0">
                <a:latin typeface="Microsoft Sans Serif"/>
                <a:cs typeface="Microsoft Sans Serif"/>
              </a:rPr>
              <a:t>и</a:t>
            </a:r>
            <a:r>
              <a:rPr sz="1600" spc="-65" dirty="0">
                <a:latin typeface="Microsoft Sans Serif"/>
                <a:cs typeface="Microsoft Sans Serif"/>
              </a:rPr>
              <a:t> </a:t>
            </a:r>
            <a:r>
              <a:rPr sz="1600" spc="-195" dirty="0">
                <a:latin typeface="Microsoft Sans Serif"/>
                <a:cs typeface="Microsoft Sans Serif"/>
              </a:rPr>
              <a:t>Р</a:t>
            </a:r>
            <a:r>
              <a:rPr sz="1600" spc="-160" dirty="0">
                <a:latin typeface="Microsoft Sans Serif"/>
                <a:cs typeface="Microsoft Sans Serif"/>
              </a:rPr>
              <a:t>о</a:t>
            </a:r>
            <a:r>
              <a:rPr sz="1600" spc="-150" dirty="0">
                <a:latin typeface="Microsoft Sans Serif"/>
                <a:cs typeface="Microsoft Sans Serif"/>
              </a:rPr>
              <a:t>сс</a:t>
            </a:r>
            <a:r>
              <a:rPr sz="1600" spc="-170" dirty="0">
                <a:latin typeface="Microsoft Sans Serif"/>
                <a:cs typeface="Microsoft Sans Serif"/>
              </a:rPr>
              <a:t>и</a:t>
            </a:r>
            <a:r>
              <a:rPr sz="1600" spc="-165" dirty="0">
                <a:latin typeface="Microsoft Sans Serif"/>
                <a:cs typeface="Microsoft Sans Serif"/>
              </a:rPr>
              <a:t>й</a:t>
            </a:r>
            <a:r>
              <a:rPr sz="1600" spc="-150" dirty="0">
                <a:latin typeface="Microsoft Sans Serif"/>
                <a:cs typeface="Microsoft Sans Serif"/>
              </a:rPr>
              <a:t>с</a:t>
            </a:r>
            <a:r>
              <a:rPr sz="1600" spc="-190" dirty="0">
                <a:latin typeface="Microsoft Sans Serif"/>
                <a:cs typeface="Microsoft Sans Serif"/>
              </a:rPr>
              <a:t>к</a:t>
            </a:r>
            <a:r>
              <a:rPr sz="1600" spc="-204" dirty="0">
                <a:latin typeface="Microsoft Sans Serif"/>
                <a:cs typeface="Microsoft Sans Serif"/>
              </a:rPr>
              <a:t>о</a:t>
            </a:r>
            <a:r>
              <a:rPr sz="1600" spc="-170" dirty="0">
                <a:latin typeface="Microsoft Sans Serif"/>
                <a:cs typeface="Microsoft Sans Serif"/>
              </a:rPr>
              <a:t>й</a:t>
            </a:r>
            <a:r>
              <a:rPr sz="1600" spc="-75" dirty="0">
                <a:latin typeface="Microsoft Sans Serif"/>
                <a:cs typeface="Microsoft Sans Serif"/>
              </a:rPr>
              <a:t> </a:t>
            </a:r>
            <a:r>
              <a:rPr sz="1600" spc="-325" dirty="0">
                <a:latin typeface="Microsoft Sans Serif"/>
                <a:cs typeface="Microsoft Sans Serif"/>
              </a:rPr>
              <a:t>Ф</a:t>
            </a:r>
            <a:r>
              <a:rPr sz="1600" spc="-210" dirty="0">
                <a:latin typeface="Microsoft Sans Serif"/>
                <a:cs typeface="Microsoft Sans Serif"/>
              </a:rPr>
              <a:t>е</a:t>
            </a:r>
            <a:r>
              <a:rPr sz="1600" spc="-170" dirty="0">
                <a:latin typeface="Microsoft Sans Serif"/>
                <a:cs typeface="Microsoft Sans Serif"/>
              </a:rPr>
              <a:t>де</a:t>
            </a:r>
            <a:r>
              <a:rPr sz="1600" spc="-160" dirty="0">
                <a:latin typeface="Microsoft Sans Serif"/>
                <a:cs typeface="Microsoft Sans Serif"/>
              </a:rPr>
              <a:t>р</a:t>
            </a:r>
            <a:r>
              <a:rPr sz="1600" spc="-135" dirty="0">
                <a:latin typeface="Microsoft Sans Serif"/>
                <a:cs typeface="Microsoft Sans Serif"/>
              </a:rPr>
              <a:t>ации,  </a:t>
            </a:r>
            <a:r>
              <a:rPr sz="1600" spc="-165" dirty="0">
                <a:latin typeface="Microsoft Sans Serif"/>
                <a:cs typeface="Microsoft Sans Serif"/>
              </a:rPr>
              <a:t>на</a:t>
            </a:r>
            <a:r>
              <a:rPr sz="1600" spc="-75" dirty="0">
                <a:latin typeface="Microsoft Sans Serif"/>
                <a:cs typeface="Microsoft Sans Serif"/>
              </a:rPr>
              <a:t> </a:t>
            </a:r>
            <a:r>
              <a:rPr sz="1600" spc="-180" dirty="0">
                <a:latin typeface="Microsoft Sans Serif"/>
                <a:cs typeface="Microsoft Sans Serif"/>
              </a:rPr>
              <a:t>котором</a:t>
            </a:r>
            <a:r>
              <a:rPr sz="1600" spc="-90" dirty="0">
                <a:latin typeface="Microsoft Sans Serif"/>
                <a:cs typeface="Microsoft Sans Serif"/>
              </a:rPr>
              <a:t> </a:t>
            </a:r>
            <a:r>
              <a:rPr sz="1600" spc="-155" dirty="0">
                <a:latin typeface="Microsoft Sans Serif"/>
                <a:cs typeface="Microsoft Sans Serif"/>
              </a:rPr>
              <a:t>его</a:t>
            </a:r>
            <a:r>
              <a:rPr sz="1600" spc="-90" dirty="0">
                <a:latin typeface="Microsoft Sans Serif"/>
                <a:cs typeface="Microsoft Sans Serif"/>
              </a:rPr>
              <a:t> </a:t>
            </a:r>
            <a:r>
              <a:rPr sz="1600" spc="-170" dirty="0">
                <a:latin typeface="Microsoft Sans Serif"/>
                <a:cs typeface="Microsoft Sans Serif"/>
              </a:rPr>
              <a:t>члены</a:t>
            </a:r>
            <a:r>
              <a:rPr sz="1600" spc="-55" dirty="0">
                <a:latin typeface="Microsoft Sans Serif"/>
                <a:cs typeface="Microsoft Sans Serif"/>
              </a:rPr>
              <a:t> </a:t>
            </a:r>
            <a:r>
              <a:rPr sz="1600" spc="-165" dirty="0">
                <a:latin typeface="Microsoft Sans Serif"/>
                <a:cs typeface="Microsoft Sans Serif"/>
              </a:rPr>
              <a:t>единогласно</a:t>
            </a:r>
            <a:r>
              <a:rPr sz="1600" spc="-90" dirty="0">
                <a:latin typeface="Microsoft Sans Serif"/>
                <a:cs typeface="Microsoft Sans Serif"/>
              </a:rPr>
              <a:t> </a:t>
            </a:r>
            <a:r>
              <a:rPr sz="1600" spc="-170" dirty="0">
                <a:latin typeface="Microsoft Sans Serif"/>
                <a:cs typeface="Microsoft Sans Serif"/>
              </a:rPr>
              <a:t>высказались</a:t>
            </a:r>
            <a:r>
              <a:rPr sz="1600" spc="-65" dirty="0">
                <a:latin typeface="Microsoft Sans Serif"/>
                <a:cs typeface="Microsoft Sans Serif"/>
              </a:rPr>
              <a:t> </a:t>
            </a:r>
            <a:r>
              <a:rPr sz="1600" spc="-185" dirty="0">
                <a:latin typeface="Microsoft Sans Serif"/>
                <a:cs typeface="Microsoft Sans Serif"/>
              </a:rPr>
              <a:t>за</a:t>
            </a:r>
            <a:r>
              <a:rPr sz="1600" spc="-65" dirty="0">
                <a:latin typeface="Microsoft Sans Serif"/>
                <a:cs typeface="Microsoft Sans Serif"/>
              </a:rPr>
              <a:t> </a:t>
            </a:r>
            <a:r>
              <a:rPr sz="1600" spc="-175" dirty="0">
                <a:latin typeface="Microsoft Sans Serif"/>
                <a:cs typeface="Microsoft Sans Serif"/>
              </a:rPr>
              <a:t>признание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ts val="1700"/>
              </a:lnSpc>
            </a:pPr>
            <a:r>
              <a:rPr sz="1600" spc="-175" dirty="0">
                <a:latin typeface="Microsoft Sans Serif"/>
                <a:cs typeface="Microsoft Sans Serif"/>
              </a:rPr>
              <a:t>неза</a:t>
            </a:r>
            <a:r>
              <a:rPr sz="1600" spc="-160" dirty="0">
                <a:latin typeface="Microsoft Sans Serif"/>
                <a:cs typeface="Microsoft Sans Serif"/>
              </a:rPr>
              <a:t>ви</a:t>
            </a:r>
            <a:r>
              <a:rPr sz="1600" spc="-145" dirty="0">
                <a:latin typeface="Microsoft Sans Serif"/>
                <a:cs typeface="Microsoft Sans Serif"/>
              </a:rPr>
              <a:t>с</a:t>
            </a:r>
            <a:r>
              <a:rPr sz="1600" spc="-204" dirty="0">
                <a:latin typeface="Microsoft Sans Serif"/>
                <a:cs typeface="Microsoft Sans Serif"/>
              </a:rPr>
              <a:t>им</a:t>
            </a:r>
            <a:r>
              <a:rPr sz="1600" spc="-175" dirty="0">
                <a:latin typeface="Microsoft Sans Serif"/>
                <a:cs typeface="Microsoft Sans Serif"/>
              </a:rPr>
              <a:t>о</a:t>
            </a:r>
            <a:r>
              <a:rPr sz="1600" spc="-150" dirty="0">
                <a:latin typeface="Microsoft Sans Serif"/>
                <a:cs typeface="Microsoft Sans Serif"/>
              </a:rPr>
              <a:t>с</a:t>
            </a:r>
            <a:r>
              <a:rPr sz="1600" spc="-140" dirty="0">
                <a:latin typeface="Microsoft Sans Serif"/>
                <a:cs typeface="Microsoft Sans Serif"/>
              </a:rPr>
              <a:t>т</a:t>
            </a:r>
            <a:r>
              <a:rPr sz="1600" spc="-165" dirty="0">
                <a:latin typeface="Microsoft Sans Serif"/>
                <a:cs typeface="Microsoft Sans Serif"/>
              </a:rPr>
              <a:t>и</a:t>
            </a:r>
            <a:r>
              <a:rPr sz="1600" spc="-65" dirty="0">
                <a:latin typeface="Microsoft Sans Serif"/>
                <a:cs typeface="Microsoft Sans Serif"/>
              </a:rPr>
              <a:t> </a:t>
            </a:r>
            <a:r>
              <a:rPr sz="1600" spc="-245" dirty="0">
                <a:latin typeface="Microsoft Sans Serif"/>
                <a:cs typeface="Microsoft Sans Serif"/>
              </a:rPr>
              <a:t>ЛН</a:t>
            </a:r>
            <a:r>
              <a:rPr sz="1600" spc="-195" dirty="0">
                <a:latin typeface="Microsoft Sans Serif"/>
                <a:cs typeface="Microsoft Sans Serif"/>
              </a:rPr>
              <a:t>Р</a:t>
            </a:r>
            <a:r>
              <a:rPr sz="1600" spc="-65" dirty="0">
                <a:latin typeface="Microsoft Sans Serif"/>
                <a:cs typeface="Microsoft Sans Serif"/>
              </a:rPr>
              <a:t> </a:t>
            </a:r>
            <a:r>
              <a:rPr sz="1600" spc="-165" dirty="0">
                <a:latin typeface="Microsoft Sans Serif"/>
                <a:cs typeface="Microsoft Sans Serif"/>
              </a:rPr>
              <a:t>и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300" dirty="0">
                <a:latin typeface="Microsoft Sans Serif"/>
                <a:cs typeface="Microsoft Sans Serif"/>
              </a:rPr>
              <a:t>Д</a:t>
            </a:r>
            <a:r>
              <a:rPr sz="1600" spc="-275" dirty="0">
                <a:latin typeface="Microsoft Sans Serif"/>
                <a:cs typeface="Microsoft Sans Serif"/>
              </a:rPr>
              <a:t>Н</a:t>
            </a:r>
            <a:r>
              <a:rPr sz="1600" spc="-195" dirty="0">
                <a:latin typeface="Microsoft Sans Serif"/>
                <a:cs typeface="Microsoft Sans Serif"/>
              </a:rPr>
              <a:t>Р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800" spc="-254" dirty="0">
                <a:latin typeface="Microsoft Sans Serif"/>
                <a:cs typeface="Microsoft Sans Serif"/>
              </a:rPr>
              <a:t>22.02.22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ts val="1825"/>
              </a:lnSpc>
              <a:spcBef>
                <a:spcPts val="25"/>
              </a:spcBef>
            </a:pPr>
            <a:r>
              <a:rPr sz="1600" spc="-180" dirty="0">
                <a:latin typeface="Microsoft Sans Serif"/>
                <a:cs typeface="Microsoft Sans Serif"/>
              </a:rPr>
              <a:t>Во</a:t>
            </a:r>
            <a:r>
              <a:rPr sz="1600" spc="-75" dirty="0">
                <a:latin typeface="Microsoft Sans Serif"/>
                <a:cs typeface="Microsoft Sans Serif"/>
              </a:rPr>
              <a:t> </a:t>
            </a:r>
            <a:r>
              <a:rPr sz="1600" spc="-170" dirty="0">
                <a:latin typeface="Microsoft Sans Serif"/>
                <a:cs typeface="Microsoft Sans Serif"/>
              </a:rPr>
              <a:t>исполнение</a:t>
            </a:r>
            <a:r>
              <a:rPr sz="1600" spc="-65" dirty="0">
                <a:latin typeface="Microsoft Sans Serif"/>
                <a:cs typeface="Microsoft Sans Serif"/>
              </a:rPr>
              <a:t> </a:t>
            </a:r>
            <a:r>
              <a:rPr sz="1600" spc="-170" dirty="0">
                <a:latin typeface="Microsoft Sans Serif"/>
                <a:cs typeface="Microsoft Sans Serif"/>
              </a:rPr>
              <a:t>ратифицированных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90" dirty="0">
                <a:latin typeface="Microsoft Sans Serif"/>
                <a:cs typeface="Microsoft Sans Serif"/>
              </a:rPr>
              <a:t>Федеральным</a:t>
            </a:r>
            <a:r>
              <a:rPr sz="1600" spc="-80" dirty="0">
                <a:latin typeface="Microsoft Sans Serif"/>
                <a:cs typeface="Microsoft Sans Serif"/>
              </a:rPr>
              <a:t> </a:t>
            </a:r>
            <a:r>
              <a:rPr sz="1600" spc="-180" dirty="0">
                <a:latin typeface="Microsoft Sans Serif"/>
                <a:cs typeface="Microsoft Sans Serif"/>
              </a:rPr>
              <a:t>Собранием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ts val="1730"/>
              </a:lnSpc>
            </a:pPr>
            <a:r>
              <a:rPr sz="1600" spc="-160" dirty="0">
                <a:latin typeface="Microsoft Sans Serif"/>
                <a:cs typeface="Microsoft Sans Serif"/>
              </a:rPr>
              <a:t>договоров</a:t>
            </a:r>
            <a:r>
              <a:rPr sz="1600" spc="-114" dirty="0">
                <a:latin typeface="Microsoft Sans Serif"/>
                <a:cs typeface="Microsoft Sans Serif"/>
              </a:rPr>
              <a:t> </a:t>
            </a:r>
            <a:r>
              <a:rPr sz="1600" spc="-165" dirty="0">
                <a:latin typeface="Microsoft Sans Serif"/>
                <a:cs typeface="Microsoft Sans Serif"/>
              </a:rPr>
              <a:t>о</a:t>
            </a:r>
            <a:r>
              <a:rPr sz="1600" spc="-65" dirty="0">
                <a:latin typeface="Microsoft Sans Serif"/>
                <a:cs typeface="Microsoft Sans Serif"/>
              </a:rPr>
              <a:t> </a:t>
            </a:r>
            <a:r>
              <a:rPr sz="1600" spc="-180" dirty="0">
                <a:latin typeface="Microsoft Sans Serif"/>
                <a:cs typeface="Microsoft Sans Serif"/>
              </a:rPr>
              <a:t>дружбе</a:t>
            </a:r>
            <a:r>
              <a:rPr sz="1600" spc="-80" dirty="0">
                <a:latin typeface="Microsoft Sans Serif"/>
                <a:cs typeface="Microsoft Sans Serif"/>
              </a:rPr>
              <a:t> </a:t>
            </a:r>
            <a:r>
              <a:rPr sz="1600" spc="-165" dirty="0">
                <a:latin typeface="Microsoft Sans Serif"/>
                <a:cs typeface="Microsoft Sans Serif"/>
              </a:rPr>
              <a:t>и</a:t>
            </a:r>
            <a:r>
              <a:rPr sz="1600" spc="-55" dirty="0">
                <a:latin typeface="Microsoft Sans Serif"/>
                <a:cs typeface="Microsoft Sans Serif"/>
              </a:rPr>
              <a:t> </a:t>
            </a:r>
            <a:r>
              <a:rPr sz="1600" spc="-190" dirty="0">
                <a:latin typeface="Microsoft Sans Serif"/>
                <a:cs typeface="Microsoft Sans Serif"/>
              </a:rPr>
              <a:t>взаимопомощи</a:t>
            </a:r>
            <a:r>
              <a:rPr sz="1600" spc="-75" dirty="0">
                <a:latin typeface="Microsoft Sans Serif"/>
                <a:cs typeface="Microsoft Sans Serif"/>
              </a:rPr>
              <a:t> </a:t>
            </a:r>
            <a:r>
              <a:rPr sz="1600" spc="-150" dirty="0">
                <a:latin typeface="Microsoft Sans Serif"/>
                <a:cs typeface="Microsoft Sans Serif"/>
              </a:rPr>
              <a:t>с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204" dirty="0">
                <a:latin typeface="Microsoft Sans Serif"/>
                <a:cs typeface="Microsoft Sans Serif"/>
              </a:rPr>
              <a:t>Донецкой</a:t>
            </a:r>
            <a:r>
              <a:rPr sz="1600" spc="-75" dirty="0">
                <a:latin typeface="Microsoft Sans Serif"/>
                <a:cs typeface="Microsoft Sans Serif"/>
              </a:rPr>
              <a:t> </a:t>
            </a:r>
            <a:r>
              <a:rPr sz="1600" spc="-170" dirty="0">
                <a:latin typeface="Microsoft Sans Serif"/>
                <a:cs typeface="Microsoft Sans Serif"/>
              </a:rPr>
              <a:t>Народной</a:t>
            </a:r>
            <a:endParaRPr sz="1600">
              <a:latin typeface="Microsoft Sans Serif"/>
              <a:cs typeface="Microsoft Sans Serif"/>
            </a:endParaRPr>
          </a:p>
          <a:p>
            <a:pPr marL="12700" marR="164465">
              <a:lnSpc>
                <a:spcPts val="1730"/>
              </a:lnSpc>
              <a:spcBef>
                <a:spcPts val="120"/>
              </a:spcBef>
            </a:pPr>
            <a:r>
              <a:rPr sz="1600" spc="-175" dirty="0">
                <a:latin typeface="Microsoft Sans Serif"/>
                <a:cs typeface="Microsoft Sans Serif"/>
              </a:rPr>
              <a:t>Республикой</a:t>
            </a:r>
            <a:r>
              <a:rPr sz="1600" spc="-70" dirty="0">
                <a:latin typeface="Microsoft Sans Serif"/>
                <a:cs typeface="Microsoft Sans Serif"/>
              </a:rPr>
              <a:t> </a:t>
            </a:r>
            <a:r>
              <a:rPr sz="1600" spc="-165" dirty="0">
                <a:latin typeface="Microsoft Sans Serif"/>
                <a:cs typeface="Microsoft Sans Serif"/>
              </a:rPr>
              <a:t>и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80" dirty="0">
                <a:latin typeface="Microsoft Sans Serif"/>
                <a:cs typeface="Microsoft Sans Serif"/>
              </a:rPr>
              <a:t>Луганской</a:t>
            </a:r>
            <a:r>
              <a:rPr sz="1600" spc="-70" dirty="0">
                <a:latin typeface="Microsoft Sans Serif"/>
                <a:cs typeface="Microsoft Sans Serif"/>
              </a:rPr>
              <a:t> </a:t>
            </a:r>
            <a:r>
              <a:rPr sz="1600" spc="-170" dirty="0">
                <a:latin typeface="Microsoft Sans Serif"/>
                <a:cs typeface="Microsoft Sans Serif"/>
              </a:rPr>
              <a:t>Народной</a:t>
            </a:r>
            <a:r>
              <a:rPr sz="1600" spc="-95" dirty="0">
                <a:latin typeface="Microsoft Sans Serif"/>
                <a:cs typeface="Microsoft Sans Serif"/>
              </a:rPr>
              <a:t> </a:t>
            </a:r>
            <a:r>
              <a:rPr sz="1600" spc="-175" dirty="0">
                <a:latin typeface="Microsoft Sans Serif"/>
                <a:cs typeface="Microsoft Sans Serif"/>
              </a:rPr>
              <a:t>Республикой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spc="-155" dirty="0">
                <a:latin typeface="Microsoft Sans Serif"/>
                <a:cs typeface="Microsoft Sans Serif"/>
              </a:rPr>
              <a:t>глава</a:t>
            </a:r>
            <a:r>
              <a:rPr sz="1600" spc="-80" dirty="0">
                <a:latin typeface="Microsoft Sans Serif"/>
                <a:cs typeface="Microsoft Sans Serif"/>
              </a:rPr>
              <a:t> </a:t>
            </a:r>
            <a:r>
              <a:rPr sz="1600" spc="-155" dirty="0">
                <a:latin typeface="Microsoft Sans Serif"/>
                <a:cs typeface="Microsoft Sans Serif"/>
              </a:rPr>
              <a:t>государства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70" dirty="0">
                <a:latin typeface="Microsoft Sans Serif"/>
                <a:cs typeface="Microsoft Sans Serif"/>
              </a:rPr>
              <a:t>принял</a:t>
            </a:r>
            <a:r>
              <a:rPr sz="1600" spc="-165" dirty="0">
                <a:latin typeface="Microsoft Sans Serif"/>
                <a:cs typeface="Microsoft Sans Serif"/>
              </a:rPr>
              <a:t> </a:t>
            </a:r>
            <a:r>
              <a:rPr sz="1600" spc="-180" dirty="0">
                <a:latin typeface="Microsoft Sans Serif"/>
                <a:cs typeface="Microsoft Sans Serif"/>
              </a:rPr>
              <a:t>решение</a:t>
            </a:r>
            <a:r>
              <a:rPr sz="1600" spc="-175" dirty="0">
                <a:latin typeface="Microsoft Sans Serif"/>
                <a:cs typeface="Microsoft Sans Serif"/>
              </a:rPr>
              <a:t> </a:t>
            </a:r>
            <a:r>
              <a:rPr sz="1600" spc="-165" dirty="0">
                <a:latin typeface="Microsoft Sans Serif"/>
                <a:cs typeface="Microsoft Sans Serif"/>
              </a:rPr>
              <a:t>о </a:t>
            </a:r>
            <a:r>
              <a:rPr sz="1600" spc="-170" dirty="0">
                <a:latin typeface="Microsoft Sans Serif"/>
                <a:cs typeface="Microsoft Sans Serif"/>
              </a:rPr>
              <a:t>проведении специальной</a:t>
            </a:r>
            <a:r>
              <a:rPr sz="1600" spc="-165" dirty="0">
                <a:latin typeface="Microsoft Sans Serif"/>
                <a:cs typeface="Microsoft Sans Serif"/>
              </a:rPr>
              <a:t> </a:t>
            </a:r>
            <a:r>
              <a:rPr sz="1600" spc="-175" dirty="0">
                <a:latin typeface="Microsoft Sans Serif"/>
                <a:cs typeface="Microsoft Sans Serif"/>
              </a:rPr>
              <a:t>миротворческой </a:t>
            </a:r>
            <a:r>
              <a:rPr sz="1600" spc="-170" dirty="0">
                <a:latin typeface="Microsoft Sans Serif"/>
                <a:cs typeface="Microsoft Sans Serif"/>
              </a:rPr>
              <a:t> операции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1322450"/>
            <a:ext cx="8507730" cy="0"/>
          </a:xfrm>
          <a:custGeom>
            <a:avLst/>
            <a:gdLst/>
            <a:ahLst/>
            <a:cxnLst/>
            <a:rect l="l" t="t" r="r" b="b"/>
            <a:pathLst>
              <a:path w="8507730">
                <a:moveTo>
                  <a:pt x="0" y="0"/>
                </a:moveTo>
                <a:lnTo>
                  <a:pt x="8507476" y="0"/>
                </a:lnTo>
              </a:path>
            </a:pathLst>
          </a:custGeom>
          <a:ln w="38100">
            <a:solidFill>
              <a:srgbClr val="66CC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5326126"/>
            <a:ext cx="5567680" cy="0"/>
          </a:xfrm>
          <a:custGeom>
            <a:avLst/>
            <a:gdLst/>
            <a:ahLst/>
            <a:cxnLst/>
            <a:rect l="l" t="t" r="r" b="b"/>
            <a:pathLst>
              <a:path w="5567680">
                <a:moveTo>
                  <a:pt x="0" y="0"/>
                </a:moveTo>
                <a:lnTo>
                  <a:pt x="5567426" y="0"/>
                </a:lnTo>
              </a:path>
            </a:pathLst>
          </a:custGeom>
          <a:ln w="38100">
            <a:solidFill>
              <a:srgbClr val="66CC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4476" y="2144648"/>
            <a:ext cx="3009900" cy="3009900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98088" y="0"/>
            <a:ext cx="2621280" cy="2847975"/>
            <a:chOff x="9598088" y="0"/>
            <a:chExt cx="2621280" cy="2847975"/>
          </a:xfrm>
        </p:grpSpPr>
        <p:sp>
          <p:nvSpPr>
            <p:cNvPr id="3" name="object 3"/>
            <p:cNvSpPr/>
            <p:nvPr/>
          </p:nvSpPr>
          <p:spPr>
            <a:xfrm>
              <a:off x="9625076" y="0"/>
              <a:ext cx="2567305" cy="2794000"/>
            </a:xfrm>
            <a:custGeom>
              <a:avLst/>
              <a:gdLst/>
              <a:ahLst/>
              <a:cxnLst/>
              <a:rect l="l" t="t" r="r" b="b"/>
              <a:pathLst>
                <a:path w="2567304" h="2794000">
                  <a:moveTo>
                    <a:pt x="0" y="1095375"/>
                  </a:moveTo>
                  <a:lnTo>
                    <a:pt x="675" y="1047011"/>
                  </a:lnTo>
                  <a:lnTo>
                    <a:pt x="2688" y="998982"/>
                  </a:lnTo>
                  <a:lnTo>
                    <a:pt x="6023" y="951306"/>
                  </a:lnTo>
                  <a:lnTo>
                    <a:pt x="10659" y="904001"/>
                  </a:lnTo>
                  <a:lnTo>
                    <a:pt x="16581" y="857084"/>
                  </a:lnTo>
                  <a:lnTo>
                    <a:pt x="23769" y="810574"/>
                  </a:lnTo>
                  <a:lnTo>
                    <a:pt x="32206" y="764488"/>
                  </a:lnTo>
                  <a:lnTo>
                    <a:pt x="41874" y="718845"/>
                  </a:lnTo>
                  <a:lnTo>
                    <a:pt x="52755" y="673662"/>
                  </a:lnTo>
                  <a:lnTo>
                    <a:pt x="64831" y="628957"/>
                  </a:lnTo>
                  <a:lnTo>
                    <a:pt x="78085" y="584748"/>
                  </a:lnTo>
                  <a:lnTo>
                    <a:pt x="92497" y="541053"/>
                  </a:lnTo>
                  <a:lnTo>
                    <a:pt x="108051" y="497890"/>
                  </a:lnTo>
                  <a:lnTo>
                    <a:pt x="124728" y="455277"/>
                  </a:lnTo>
                  <a:lnTo>
                    <a:pt x="142511" y="413232"/>
                  </a:lnTo>
                  <a:lnTo>
                    <a:pt x="161381" y="371773"/>
                  </a:lnTo>
                  <a:lnTo>
                    <a:pt x="181321" y="330917"/>
                  </a:lnTo>
                  <a:lnTo>
                    <a:pt x="202312" y="290683"/>
                  </a:lnTo>
                  <a:lnTo>
                    <a:pt x="224338" y="251088"/>
                  </a:lnTo>
                  <a:lnTo>
                    <a:pt x="247379" y="212151"/>
                  </a:lnTo>
                  <a:lnTo>
                    <a:pt x="271418" y="173889"/>
                  </a:lnTo>
                  <a:lnTo>
                    <a:pt x="296437" y="136320"/>
                  </a:lnTo>
                  <a:lnTo>
                    <a:pt x="322418" y="99463"/>
                  </a:lnTo>
                  <a:lnTo>
                    <a:pt x="349344" y="63334"/>
                  </a:lnTo>
                  <a:lnTo>
                    <a:pt x="377196" y="27953"/>
                  </a:lnTo>
                  <a:lnTo>
                    <a:pt x="400420" y="0"/>
                  </a:lnTo>
                </a:path>
                <a:path w="2567304" h="2794000">
                  <a:moveTo>
                    <a:pt x="2566924" y="2555418"/>
                  </a:moveTo>
                  <a:lnTo>
                    <a:pt x="2503260" y="2591687"/>
                  </a:lnTo>
                  <a:lnTo>
                    <a:pt x="2463026" y="2612678"/>
                  </a:lnTo>
                  <a:lnTo>
                    <a:pt x="2422171" y="2632618"/>
                  </a:lnTo>
                  <a:lnTo>
                    <a:pt x="2380713" y="2651488"/>
                  </a:lnTo>
                  <a:lnTo>
                    <a:pt x="2338669" y="2669271"/>
                  </a:lnTo>
                  <a:lnTo>
                    <a:pt x="2296057" y="2685948"/>
                  </a:lnTo>
                  <a:lnTo>
                    <a:pt x="2252896" y="2701502"/>
                  </a:lnTo>
                  <a:lnTo>
                    <a:pt x="2209204" y="2715914"/>
                  </a:lnTo>
                  <a:lnTo>
                    <a:pt x="2164997" y="2729168"/>
                  </a:lnTo>
                  <a:lnTo>
                    <a:pt x="2120295" y="2741244"/>
                  </a:lnTo>
                  <a:lnTo>
                    <a:pt x="2075115" y="2752125"/>
                  </a:lnTo>
                  <a:lnTo>
                    <a:pt x="2029475" y="2761793"/>
                  </a:lnTo>
                  <a:lnTo>
                    <a:pt x="1983393" y="2770230"/>
                  </a:lnTo>
                  <a:lnTo>
                    <a:pt x="1936887" y="2777418"/>
                  </a:lnTo>
                  <a:lnTo>
                    <a:pt x="1889975" y="2783340"/>
                  </a:lnTo>
                  <a:lnTo>
                    <a:pt x="1842675" y="2787976"/>
                  </a:lnTo>
                  <a:lnTo>
                    <a:pt x="1795004" y="2791311"/>
                  </a:lnTo>
                  <a:lnTo>
                    <a:pt x="1746982" y="2793324"/>
                  </a:lnTo>
                  <a:lnTo>
                    <a:pt x="1698625" y="2794000"/>
                  </a:lnTo>
                  <a:lnTo>
                    <a:pt x="1650261" y="2793324"/>
                  </a:lnTo>
                  <a:lnTo>
                    <a:pt x="1602232" y="2791311"/>
                  </a:lnTo>
                  <a:lnTo>
                    <a:pt x="1554556" y="2787976"/>
                  </a:lnTo>
                  <a:lnTo>
                    <a:pt x="1507251" y="2783340"/>
                  </a:lnTo>
                  <a:lnTo>
                    <a:pt x="1460334" y="2777418"/>
                  </a:lnTo>
                  <a:lnTo>
                    <a:pt x="1413824" y="2770230"/>
                  </a:lnTo>
                  <a:lnTo>
                    <a:pt x="1367738" y="2761793"/>
                  </a:lnTo>
                  <a:lnTo>
                    <a:pt x="1322095" y="2752125"/>
                  </a:lnTo>
                  <a:lnTo>
                    <a:pt x="1276912" y="2741244"/>
                  </a:lnTo>
                  <a:lnTo>
                    <a:pt x="1232207" y="2729168"/>
                  </a:lnTo>
                  <a:lnTo>
                    <a:pt x="1187998" y="2715914"/>
                  </a:lnTo>
                  <a:lnTo>
                    <a:pt x="1144303" y="2701502"/>
                  </a:lnTo>
                  <a:lnTo>
                    <a:pt x="1101140" y="2685948"/>
                  </a:lnTo>
                  <a:lnTo>
                    <a:pt x="1058527" y="2669271"/>
                  </a:lnTo>
                  <a:lnTo>
                    <a:pt x="1016482" y="2651488"/>
                  </a:lnTo>
                  <a:lnTo>
                    <a:pt x="975023" y="2632618"/>
                  </a:lnTo>
                  <a:lnTo>
                    <a:pt x="934167" y="2612678"/>
                  </a:lnTo>
                  <a:lnTo>
                    <a:pt x="893933" y="2591687"/>
                  </a:lnTo>
                  <a:lnTo>
                    <a:pt x="854338" y="2569661"/>
                  </a:lnTo>
                  <a:lnTo>
                    <a:pt x="815401" y="2546620"/>
                  </a:lnTo>
                  <a:lnTo>
                    <a:pt x="777139" y="2522581"/>
                  </a:lnTo>
                  <a:lnTo>
                    <a:pt x="739570" y="2497562"/>
                  </a:lnTo>
                  <a:lnTo>
                    <a:pt x="702713" y="2471581"/>
                  </a:lnTo>
                  <a:lnTo>
                    <a:pt x="666584" y="2444655"/>
                  </a:lnTo>
                  <a:lnTo>
                    <a:pt x="631203" y="2416803"/>
                  </a:lnTo>
                  <a:lnTo>
                    <a:pt x="596587" y="2388044"/>
                  </a:lnTo>
                  <a:lnTo>
                    <a:pt x="562753" y="2358393"/>
                  </a:lnTo>
                  <a:lnTo>
                    <a:pt x="529720" y="2327870"/>
                  </a:lnTo>
                  <a:lnTo>
                    <a:pt x="497506" y="2296493"/>
                  </a:lnTo>
                  <a:lnTo>
                    <a:pt x="466129" y="2264279"/>
                  </a:lnTo>
                  <a:lnTo>
                    <a:pt x="435606" y="2231246"/>
                  </a:lnTo>
                  <a:lnTo>
                    <a:pt x="405955" y="2197412"/>
                  </a:lnTo>
                  <a:lnTo>
                    <a:pt x="377196" y="2162796"/>
                  </a:lnTo>
                  <a:lnTo>
                    <a:pt x="349344" y="2127415"/>
                  </a:lnTo>
                  <a:lnTo>
                    <a:pt x="322418" y="2091286"/>
                  </a:lnTo>
                  <a:lnTo>
                    <a:pt x="296437" y="2054429"/>
                  </a:lnTo>
                  <a:lnTo>
                    <a:pt x="271418" y="2016860"/>
                  </a:lnTo>
                  <a:lnTo>
                    <a:pt x="247379" y="1978598"/>
                  </a:lnTo>
                  <a:lnTo>
                    <a:pt x="224338" y="1939661"/>
                  </a:lnTo>
                  <a:lnTo>
                    <a:pt x="202312" y="1900066"/>
                  </a:lnTo>
                  <a:lnTo>
                    <a:pt x="181321" y="1859832"/>
                  </a:lnTo>
                  <a:lnTo>
                    <a:pt x="161381" y="1818976"/>
                  </a:lnTo>
                  <a:lnTo>
                    <a:pt x="142511" y="1777517"/>
                  </a:lnTo>
                  <a:lnTo>
                    <a:pt x="124728" y="1735472"/>
                  </a:lnTo>
                  <a:lnTo>
                    <a:pt x="108051" y="1692859"/>
                  </a:lnTo>
                  <a:lnTo>
                    <a:pt x="92497" y="1649696"/>
                  </a:lnTo>
                  <a:lnTo>
                    <a:pt x="78085" y="1606001"/>
                  </a:lnTo>
                  <a:lnTo>
                    <a:pt x="64831" y="1561792"/>
                  </a:lnTo>
                  <a:lnTo>
                    <a:pt x="52755" y="1517087"/>
                  </a:lnTo>
                  <a:lnTo>
                    <a:pt x="41874" y="1471904"/>
                  </a:lnTo>
                  <a:lnTo>
                    <a:pt x="32206" y="1426261"/>
                  </a:lnTo>
                  <a:lnTo>
                    <a:pt x="23769" y="1380175"/>
                  </a:lnTo>
                  <a:lnTo>
                    <a:pt x="16581" y="1333665"/>
                  </a:lnTo>
                  <a:lnTo>
                    <a:pt x="10659" y="1286748"/>
                  </a:lnTo>
                  <a:lnTo>
                    <a:pt x="6023" y="1239443"/>
                  </a:lnTo>
                  <a:lnTo>
                    <a:pt x="2688" y="1191767"/>
                  </a:lnTo>
                  <a:lnTo>
                    <a:pt x="675" y="1143738"/>
                  </a:lnTo>
                  <a:lnTo>
                    <a:pt x="0" y="1095375"/>
                  </a:lnTo>
                </a:path>
              </a:pathLst>
            </a:custGeom>
            <a:ln w="53975">
              <a:solidFill>
                <a:srgbClr val="66CC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28351" y="423926"/>
              <a:ext cx="1317625" cy="1319149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515937" y="325500"/>
            <a:ext cx="800735" cy="773430"/>
          </a:xfrm>
          <a:custGeom>
            <a:avLst/>
            <a:gdLst/>
            <a:ahLst/>
            <a:cxnLst/>
            <a:rect l="l" t="t" r="r" b="b"/>
            <a:pathLst>
              <a:path w="800735" h="773430">
                <a:moveTo>
                  <a:pt x="400050" y="0"/>
                </a:moveTo>
                <a:lnTo>
                  <a:pt x="349868" y="3010"/>
                </a:lnTo>
                <a:lnTo>
                  <a:pt x="301547" y="11799"/>
                </a:lnTo>
                <a:lnTo>
                  <a:pt x="255460" y="26007"/>
                </a:lnTo>
                <a:lnTo>
                  <a:pt x="211984" y="45270"/>
                </a:lnTo>
                <a:lnTo>
                  <a:pt x="171492" y="69227"/>
                </a:lnTo>
                <a:lnTo>
                  <a:pt x="134360" y="97516"/>
                </a:lnTo>
                <a:lnTo>
                  <a:pt x="100963" y="129776"/>
                </a:lnTo>
                <a:lnTo>
                  <a:pt x="71675" y="165645"/>
                </a:lnTo>
                <a:lnTo>
                  <a:pt x="46872" y="204761"/>
                </a:lnTo>
                <a:lnTo>
                  <a:pt x="26927" y="246762"/>
                </a:lnTo>
                <a:lnTo>
                  <a:pt x="12217" y="291287"/>
                </a:lnTo>
                <a:lnTo>
                  <a:pt x="3116" y="337974"/>
                </a:lnTo>
                <a:lnTo>
                  <a:pt x="0" y="386461"/>
                </a:lnTo>
                <a:lnTo>
                  <a:pt x="3116" y="434949"/>
                </a:lnTo>
                <a:lnTo>
                  <a:pt x="12217" y="481642"/>
                </a:lnTo>
                <a:lnTo>
                  <a:pt x="26927" y="526176"/>
                </a:lnTo>
                <a:lnTo>
                  <a:pt x="46872" y="568189"/>
                </a:lnTo>
                <a:lnTo>
                  <a:pt x="71675" y="607318"/>
                </a:lnTo>
                <a:lnTo>
                  <a:pt x="100963" y="643201"/>
                </a:lnTo>
                <a:lnTo>
                  <a:pt x="134360" y="675476"/>
                </a:lnTo>
                <a:lnTo>
                  <a:pt x="171492" y="703779"/>
                </a:lnTo>
                <a:lnTo>
                  <a:pt x="211984" y="727750"/>
                </a:lnTo>
                <a:lnTo>
                  <a:pt x="255460" y="747024"/>
                </a:lnTo>
                <a:lnTo>
                  <a:pt x="301547" y="761241"/>
                </a:lnTo>
                <a:lnTo>
                  <a:pt x="349868" y="770036"/>
                </a:lnTo>
                <a:lnTo>
                  <a:pt x="400050" y="773049"/>
                </a:lnTo>
                <a:lnTo>
                  <a:pt x="450232" y="770036"/>
                </a:lnTo>
                <a:lnTo>
                  <a:pt x="498556" y="761241"/>
                </a:lnTo>
                <a:lnTo>
                  <a:pt x="544647" y="747024"/>
                </a:lnTo>
                <a:lnTo>
                  <a:pt x="588130" y="727750"/>
                </a:lnTo>
                <a:lnTo>
                  <a:pt x="628628" y="703779"/>
                </a:lnTo>
                <a:lnTo>
                  <a:pt x="665767" y="675476"/>
                </a:lnTo>
                <a:lnTo>
                  <a:pt x="699172" y="643201"/>
                </a:lnTo>
                <a:lnTo>
                  <a:pt x="728467" y="607318"/>
                </a:lnTo>
                <a:lnTo>
                  <a:pt x="753277" y="568189"/>
                </a:lnTo>
                <a:lnTo>
                  <a:pt x="773227" y="526176"/>
                </a:lnTo>
                <a:lnTo>
                  <a:pt x="787941" y="481642"/>
                </a:lnTo>
                <a:lnTo>
                  <a:pt x="797045" y="434949"/>
                </a:lnTo>
                <a:lnTo>
                  <a:pt x="800163" y="386461"/>
                </a:lnTo>
                <a:lnTo>
                  <a:pt x="797045" y="337974"/>
                </a:lnTo>
                <a:lnTo>
                  <a:pt x="787941" y="291287"/>
                </a:lnTo>
                <a:lnTo>
                  <a:pt x="773227" y="246762"/>
                </a:lnTo>
                <a:lnTo>
                  <a:pt x="753277" y="204761"/>
                </a:lnTo>
                <a:lnTo>
                  <a:pt x="728467" y="165645"/>
                </a:lnTo>
                <a:lnTo>
                  <a:pt x="699172" y="129776"/>
                </a:lnTo>
                <a:lnTo>
                  <a:pt x="665767" y="97516"/>
                </a:lnTo>
                <a:lnTo>
                  <a:pt x="628628" y="69227"/>
                </a:lnTo>
                <a:lnTo>
                  <a:pt x="588130" y="45270"/>
                </a:lnTo>
                <a:lnTo>
                  <a:pt x="544647" y="26007"/>
                </a:lnTo>
                <a:lnTo>
                  <a:pt x="498556" y="11799"/>
                </a:lnTo>
                <a:lnTo>
                  <a:pt x="450232" y="3010"/>
                </a:lnTo>
                <a:lnTo>
                  <a:pt x="400050" y="0"/>
                </a:lnTo>
                <a:close/>
              </a:path>
            </a:pathLst>
          </a:custGeom>
          <a:solidFill>
            <a:srgbClr val="66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59968" y="388366"/>
            <a:ext cx="3079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Microsoft Sans Serif"/>
                <a:cs typeface="Microsoft Sans Serif"/>
              </a:rPr>
              <a:t>?</a:t>
            </a:r>
            <a:endParaRPr sz="40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61591" y="486917"/>
            <a:ext cx="26060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Microsoft Sans Serif"/>
                <a:cs typeface="Microsoft Sans Serif"/>
              </a:rPr>
              <a:t>Что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происходит </a:t>
            </a:r>
            <a:r>
              <a:rPr sz="1800" spc="-5" dirty="0">
                <a:latin typeface="Microsoft Sans Serif"/>
                <a:cs typeface="Microsoft Sans Serif"/>
              </a:rPr>
              <a:t>сейчас?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1990" y="1464893"/>
            <a:ext cx="6039485" cy="425577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450"/>
              </a:spcBef>
            </a:pPr>
            <a:r>
              <a:rPr sz="2800" spc="-254" dirty="0">
                <a:latin typeface="Microsoft Sans Serif"/>
                <a:cs typeface="Microsoft Sans Serif"/>
              </a:rPr>
              <a:t>с</a:t>
            </a:r>
            <a:r>
              <a:rPr sz="2800" spc="-110" dirty="0">
                <a:latin typeface="Microsoft Sans Serif"/>
                <a:cs typeface="Microsoft Sans Serif"/>
              </a:rPr>
              <a:t> </a:t>
            </a:r>
            <a:r>
              <a:rPr sz="2800" spc="-254" dirty="0">
                <a:latin typeface="Microsoft Sans Serif"/>
                <a:cs typeface="Microsoft Sans Serif"/>
              </a:rPr>
              <a:t>24.0</a:t>
            </a:r>
            <a:r>
              <a:rPr sz="2800" spc="-295" dirty="0">
                <a:latin typeface="Microsoft Sans Serif"/>
                <a:cs typeface="Microsoft Sans Serif"/>
              </a:rPr>
              <a:t>2</a:t>
            </a:r>
            <a:r>
              <a:rPr sz="2800" spc="-240" dirty="0">
                <a:latin typeface="Microsoft Sans Serif"/>
                <a:cs typeface="Microsoft Sans Serif"/>
              </a:rPr>
              <a:t>.22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ts val="2055"/>
              </a:lnSpc>
              <a:spcBef>
                <a:spcPts val="229"/>
              </a:spcBef>
            </a:pPr>
            <a:r>
              <a:rPr sz="1800" spc="-220" dirty="0">
                <a:latin typeface="Microsoft Sans Serif"/>
                <a:cs typeface="Microsoft Sans Serif"/>
              </a:rPr>
              <a:t>В</a:t>
            </a:r>
            <a:r>
              <a:rPr sz="1800" spc="-195" dirty="0">
                <a:latin typeface="Microsoft Sans Serif"/>
                <a:cs typeface="Microsoft Sans Serif"/>
              </a:rPr>
              <a:t>о</a:t>
            </a:r>
            <a:r>
              <a:rPr sz="1800" spc="-190" dirty="0">
                <a:latin typeface="Microsoft Sans Serif"/>
                <a:cs typeface="Microsoft Sans Serif"/>
              </a:rPr>
              <a:t>о</a:t>
            </a:r>
            <a:r>
              <a:rPr sz="1800" spc="-195" dirty="0">
                <a:latin typeface="Microsoft Sans Serif"/>
                <a:cs typeface="Microsoft Sans Serif"/>
              </a:rPr>
              <a:t>р</a:t>
            </a:r>
            <a:r>
              <a:rPr sz="1800" spc="-165" dirty="0">
                <a:latin typeface="Microsoft Sans Serif"/>
                <a:cs typeface="Microsoft Sans Serif"/>
              </a:rPr>
              <a:t>у</a:t>
            </a:r>
            <a:r>
              <a:rPr sz="1800" spc="-270" dirty="0">
                <a:latin typeface="Microsoft Sans Serif"/>
                <a:cs typeface="Microsoft Sans Serif"/>
              </a:rPr>
              <a:t>ж</a:t>
            </a:r>
            <a:r>
              <a:rPr sz="1800" spc="-220" dirty="0">
                <a:latin typeface="Microsoft Sans Serif"/>
                <a:cs typeface="Microsoft Sans Serif"/>
              </a:rPr>
              <a:t>е</a:t>
            </a:r>
            <a:r>
              <a:rPr sz="1800" spc="-204" dirty="0">
                <a:latin typeface="Microsoft Sans Serif"/>
                <a:cs typeface="Microsoft Sans Serif"/>
              </a:rPr>
              <a:t>нными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165" dirty="0">
                <a:latin typeface="Microsoft Sans Serif"/>
                <a:cs typeface="Microsoft Sans Serif"/>
              </a:rPr>
              <a:t>с</a:t>
            </a:r>
            <a:r>
              <a:rPr sz="1800" spc="-180" dirty="0">
                <a:latin typeface="Microsoft Sans Serif"/>
                <a:cs typeface="Microsoft Sans Serif"/>
              </a:rPr>
              <a:t>ил</a:t>
            </a:r>
            <a:r>
              <a:rPr sz="1800" spc="-225" dirty="0">
                <a:latin typeface="Microsoft Sans Serif"/>
                <a:cs typeface="Microsoft Sans Serif"/>
              </a:rPr>
              <a:t>ам</a:t>
            </a:r>
            <a:r>
              <a:rPr sz="1800" spc="-195" dirty="0">
                <a:latin typeface="Microsoft Sans Serif"/>
                <a:cs typeface="Microsoft Sans Serif"/>
              </a:rPr>
              <a:t>и</a:t>
            </a:r>
            <a:r>
              <a:rPr sz="1800" spc="-80" dirty="0">
                <a:latin typeface="Microsoft Sans Serif"/>
                <a:cs typeface="Microsoft Sans Serif"/>
              </a:rPr>
              <a:t> </a:t>
            </a:r>
            <a:r>
              <a:rPr sz="1800" spc="-220" dirty="0">
                <a:latin typeface="Microsoft Sans Serif"/>
                <a:cs typeface="Microsoft Sans Serif"/>
              </a:rPr>
              <a:t>Р</a:t>
            </a:r>
            <a:r>
              <a:rPr sz="1800" spc="-195" dirty="0">
                <a:latin typeface="Microsoft Sans Serif"/>
                <a:cs typeface="Microsoft Sans Serif"/>
              </a:rPr>
              <a:t>о</a:t>
            </a:r>
            <a:r>
              <a:rPr sz="1800" spc="-165" dirty="0">
                <a:latin typeface="Microsoft Sans Serif"/>
                <a:cs typeface="Microsoft Sans Serif"/>
              </a:rPr>
              <a:t>сс</a:t>
            </a:r>
            <a:r>
              <a:rPr sz="1800" spc="-204" dirty="0">
                <a:latin typeface="Microsoft Sans Serif"/>
                <a:cs typeface="Microsoft Sans Serif"/>
              </a:rPr>
              <a:t>ийс</a:t>
            </a:r>
            <a:r>
              <a:rPr sz="1800" spc="-180" dirty="0">
                <a:latin typeface="Microsoft Sans Serif"/>
                <a:cs typeface="Microsoft Sans Serif"/>
              </a:rPr>
              <a:t>к</a:t>
            </a:r>
            <a:r>
              <a:rPr sz="1800" spc="-190" dirty="0">
                <a:latin typeface="Microsoft Sans Serif"/>
                <a:cs typeface="Microsoft Sans Serif"/>
              </a:rPr>
              <a:t>о</a:t>
            </a:r>
            <a:r>
              <a:rPr sz="1800" spc="-185" dirty="0">
                <a:latin typeface="Microsoft Sans Serif"/>
                <a:cs typeface="Microsoft Sans Serif"/>
              </a:rPr>
              <a:t>й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420" dirty="0">
                <a:latin typeface="Microsoft Sans Serif"/>
                <a:cs typeface="Microsoft Sans Serif"/>
              </a:rPr>
              <a:t>Ф</a:t>
            </a:r>
            <a:r>
              <a:rPr sz="1800" spc="-190" dirty="0">
                <a:latin typeface="Microsoft Sans Serif"/>
                <a:cs typeface="Microsoft Sans Serif"/>
              </a:rPr>
              <a:t>ед</a:t>
            </a:r>
            <a:r>
              <a:rPr sz="1800" spc="-195" dirty="0">
                <a:latin typeface="Microsoft Sans Serif"/>
                <a:cs typeface="Microsoft Sans Serif"/>
              </a:rPr>
              <a:t>е</a:t>
            </a:r>
            <a:r>
              <a:rPr sz="1800" spc="-190" dirty="0">
                <a:latin typeface="Microsoft Sans Serif"/>
                <a:cs typeface="Microsoft Sans Serif"/>
              </a:rPr>
              <a:t>р</a:t>
            </a:r>
            <a:r>
              <a:rPr sz="1800" spc="-195" dirty="0">
                <a:latin typeface="Microsoft Sans Serif"/>
                <a:cs typeface="Microsoft Sans Serif"/>
              </a:rPr>
              <a:t>ац</a:t>
            </a:r>
            <a:r>
              <a:rPr sz="1800" spc="-190" dirty="0">
                <a:latin typeface="Microsoft Sans Serif"/>
                <a:cs typeface="Microsoft Sans Serif"/>
              </a:rPr>
              <a:t>и</a:t>
            </a:r>
            <a:r>
              <a:rPr sz="1800" spc="-185" dirty="0">
                <a:latin typeface="Microsoft Sans Serif"/>
                <a:cs typeface="Microsoft Sans Serif"/>
              </a:rPr>
              <a:t>и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95" dirty="0">
                <a:latin typeface="Microsoft Sans Serif"/>
                <a:cs typeface="Microsoft Sans Serif"/>
              </a:rPr>
              <a:t>про</a:t>
            </a:r>
            <a:r>
              <a:rPr sz="1800" spc="-190" dirty="0">
                <a:latin typeface="Microsoft Sans Serif"/>
                <a:cs typeface="Microsoft Sans Serif"/>
              </a:rPr>
              <a:t>в</a:t>
            </a:r>
            <a:r>
              <a:rPr sz="1800" spc="-180" dirty="0">
                <a:latin typeface="Microsoft Sans Serif"/>
                <a:cs typeface="Microsoft Sans Serif"/>
              </a:rPr>
              <a:t>одит</a:t>
            </a:r>
            <a:r>
              <a:rPr sz="1800" spc="-165" dirty="0">
                <a:latin typeface="Microsoft Sans Serif"/>
                <a:cs typeface="Microsoft Sans Serif"/>
              </a:rPr>
              <a:t>с</a:t>
            </a:r>
            <a:r>
              <a:rPr sz="1800" spc="-180" dirty="0">
                <a:latin typeface="Microsoft Sans Serif"/>
                <a:cs typeface="Microsoft Sans Serif"/>
              </a:rPr>
              <a:t>я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2055"/>
              </a:lnSpc>
            </a:pPr>
            <a:r>
              <a:rPr sz="1800" spc="-180" dirty="0">
                <a:latin typeface="Microsoft Sans Serif"/>
                <a:cs typeface="Microsoft Sans Serif"/>
              </a:rPr>
              <a:t>с</a:t>
            </a:r>
            <a:r>
              <a:rPr sz="1800" spc="-190" dirty="0">
                <a:latin typeface="Microsoft Sans Serif"/>
                <a:cs typeface="Microsoft Sans Serif"/>
              </a:rPr>
              <a:t>пе</a:t>
            </a:r>
            <a:r>
              <a:rPr sz="1800" spc="-200" dirty="0">
                <a:latin typeface="Microsoft Sans Serif"/>
                <a:cs typeface="Microsoft Sans Serif"/>
              </a:rPr>
              <a:t>ц</a:t>
            </a:r>
            <a:r>
              <a:rPr sz="1800" spc="-185" dirty="0">
                <a:latin typeface="Microsoft Sans Serif"/>
                <a:cs typeface="Microsoft Sans Serif"/>
              </a:rPr>
              <a:t>иальн</a:t>
            </a:r>
            <a:r>
              <a:rPr sz="1800" spc="-190" dirty="0">
                <a:latin typeface="Microsoft Sans Serif"/>
                <a:cs typeface="Microsoft Sans Serif"/>
              </a:rPr>
              <a:t>а</a:t>
            </a:r>
            <a:r>
              <a:rPr sz="1800" spc="-175" dirty="0">
                <a:latin typeface="Microsoft Sans Serif"/>
                <a:cs typeface="Microsoft Sans Serif"/>
              </a:rPr>
              <a:t>я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180" dirty="0">
                <a:latin typeface="Microsoft Sans Serif"/>
                <a:cs typeface="Microsoft Sans Serif"/>
              </a:rPr>
              <a:t>в</a:t>
            </a:r>
            <a:r>
              <a:rPr sz="1800" spc="-190" dirty="0">
                <a:latin typeface="Microsoft Sans Serif"/>
                <a:cs typeface="Microsoft Sans Serif"/>
              </a:rPr>
              <a:t>ое</a:t>
            </a:r>
            <a:r>
              <a:rPr sz="1800" spc="-185" dirty="0">
                <a:latin typeface="Microsoft Sans Serif"/>
                <a:cs typeface="Microsoft Sans Serif"/>
              </a:rPr>
              <a:t>нн</a:t>
            </a:r>
            <a:r>
              <a:rPr sz="1800" spc="-195" dirty="0">
                <a:latin typeface="Microsoft Sans Serif"/>
                <a:cs typeface="Microsoft Sans Serif"/>
              </a:rPr>
              <a:t>а</a:t>
            </a:r>
            <a:r>
              <a:rPr sz="1800" spc="-175" dirty="0">
                <a:latin typeface="Microsoft Sans Serif"/>
                <a:cs typeface="Microsoft Sans Serif"/>
              </a:rPr>
              <a:t>я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190" dirty="0">
                <a:latin typeface="Microsoft Sans Serif"/>
                <a:cs typeface="Microsoft Sans Serif"/>
              </a:rPr>
              <a:t>о</a:t>
            </a:r>
            <a:r>
              <a:rPr sz="1800" spc="-195" dirty="0">
                <a:latin typeface="Microsoft Sans Serif"/>
                <a:cs typeface="Microsoft Sans Serif"/>
              </a:rPr>
              <a:t>пе</a:t>
            </a:r>
            <a:r>
              <a:rPr sz="1800" spc="-200" dirty="0">
                <a:latin typeface="Microsoft Sans Serif"/>
                <a:cs typeface="Microsoft Sans Serif"/>
              </a:rPr>
              <a:t>р</a:t>
            </a:r>
            <a:r>
              <a:rPr sz="1800" spc="-190" dirty="0">
                <a:latin typeface="Microsoft Sans Serif"/>
                <a:cs typeface="Microsoft Sans Serif"/>
              </a:rPr>
              <a:t>а</a:t>
            </a:r>
            <a:r>
              <a:rPr sz="1800" spc="-200" dirty="0">
                <a:latin typeface="Microsoft Sans Serif"/>
                <a:cs typeface="Microsoft Sans Serif"/>
              </a:rPr>
              <a:t>ц</a:t>
            </a:r>
            <a:r>
              <a:rPr sz="1800" spc="-190" dirty="0">
                <a:latin typeface="Microsoft Sans Serif"/>
                <a:cs typeface="Microsoft Sans Serif"/>
              </a:rPr>
              <a:t>и</a:t>
            </a:r>
            <a:r>
              <a:rPr sz="1800" spc="-175" dirty="0">
                <a:latin typeface="Microsoft Sans Serif"/>
                <a:cs typeface="Microsoft Sans Serif"/>
              </a:rPr>
              <a:t>я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195" dirty="0">
                <a:latin typeface="Microsoft Sans Serif"/>
                <a:cs typeface="Microsoft Sans Serif"/>
              </a:rPr>
              <a:t>п</a:t>
            </a:r>
            <a:r>
              <a:rPr sz="1800" spc="-190" dirty="0">
                <a:latin typeface="Microsoft Sans Serif"/>
                <a:cs typeface="Microsoft Sans Serif"/>
              </a:rPr>
              <a:t>о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200" dirty="0">
                <a:latin typeface="Microsoft Sans Serif"/>
                <a:cs typeface="Microsoft Sans Serif"/>
              </a:rPr>
              <a:t>з</a:t>
            </a:r>
            <a:r>
              <a:rPr sz="1800" spc="-225" dirty="0">
                <a:latin typeface="Microsoft Sans Serif"/>
                <a:cs typeface="Microsoft Sans Serif"/>
              </a:rPr>
              <a:t>ащи</a:t>
            </a:r>
            <a:r>
              <a:rPr sz="1800" spc="-160" dirty="0">
                <a:latin typeface="Microsoft Sans Serif"/>
                <a:cs typeface="Microsoft Sans Serif"/>
              </a:rPr>
              <a:t>т</a:t>
            </a:r>
            <a:r>
              <a:rPr sz="1800" spc="-180" dirty="0">
                <a:latin typeface="Microsoft Sans Serif"/>
                <a:cs typeface="Microsoft Sans Serif"/>
              </a:rPr>
              <a:t>е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260" dirty="0">
                <a:latin typeface="Microsoft Sans Serif"/>
                <a:cs typeface="Microsoft Sans Serif"/>
              </a:rPr>
              <a:t>ЛН</a:t>
            </a:r>
            <a:r>
              <a:rPr sz="1800" spc="-240" dirty="0">
                <a:latin typeface="Microsoft Sans Serif"/>
                <a:cs typeface="Microsoft Sans Serif"/>
              </a:rPr>
              <a:t>Р</a:t>
            </a:r>
            <a:r>
              <a:rPr sz="1800" spc="-85" dirty="0">
                <a:latin typeface="Microsoft Sans Serif"/>
                <a:cs typeface="Microsoft Sans Serif"/>
              </a:rPr>
              <a:t> </a:t>
            </a:r>
            <a:r>
              <a:rPr sz="1800" spc="-180" dirty="0">
                <a:latin typeface="Microsoft Sans Serif"/>
                <a:cs typeface="Microsoft Sans Serif"/>
              </a:rPr>
              <a:t>и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290" dirty="0">
                <a:latin typeface="Microsoft Sans Serif"/>
                <a:cs typeface="Microsoft Sans Serif"/>
              </a:rPr>
              <a:t>ДНР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50">
              <a:latin typeface="Microsoft Sans Serif"/>
              <a:cs typeface="Microsoft Sans Serif"/>
            </a:endParaRPr>
          </a:p>
          <a:p>
            <a:pPr marL="17145" marR="823594">
              <a:lnSpc>
                <a:spcPts val="1939"/>
              </a:lnSpc>
            </a:pPr>
            <a:r>
              <a:rPr sz="1800" spc="-195" dirty="0">
                <a:latin typeface="Microsoft Sans Serif"/>
                <a:cs typeface="Microsoft Sans Serif"/>
              </a:rPr>
              <a:t>Цель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spc="290" dirty="0">
                <a:latin typeface="Microsoft Sans Serif"/>
                <a:cs typeface="Microsoft Sans Serif"/>
              </a:rPr>
              <a:t>–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210" dirty="0">
                <a:latin typeface="Microsoft Sans Serif"/>
                <a:cs typeface="Microsoft Sans Serif"/>
              </a:rPr>
              <a:t>дем</a:t>
            </a:r>
            <a:r>
              <a:rPr sz="1800" spc="-190" dirty="0">
                <a:latin typeface="Microsoft Sans Serif"/>
                <a:cs typeface="Microsoft Sans Serif"/>
              </a:rPr>
              <a:t>и</a:t>
            </a:r>
            <a:r>
              <a:rPr sz="1800" spc="-180" dirty="0">
                <a:latin typeface="Microsoft Sans Serif"/>
                <a:cs typeface="Microsoft Sans Serif"/>
              </a:rPr>
              <a:t>л</a:t>
            </a:r>
            <a:r>
              <a:rPr sz="1800" spc="-170" dirty="0">
                <a:latin typeface="Microsoft Sans Serif"/>
                <a:cs typeface="Microsoft Sans Serif"/>
              </a:rPr>
              <a:t>и</a:t>
            </a:r>
            <a:r>
              <a:rPr sz="1800" spc="-155" dirty="0">
                <a:latin typeface="Microsoft Sans Serif"/>
                <a:cs typeface="Microsoft Sans Serif"/>
              </a:rPr>
              <a:t>т</a:t>
            </a:r>
            <a:r>
              <a:rPr sz="1800" spc="-195" dirty="0">
                <a:latin typeface="Microsoft Sans Serif"/>
                <a:cs typeface="Microsoft Sans Serif"/>
              </a:rPr>
              <a:t>ариз</a:t>
            </a:r>
            <a:r>
              <a:rPr sz="1800" spc="-210" dirty="0">
                <a:latin typeface="Microsoft Sans Serif"/>
                <a:cs typeface="Microsoft Sans Serif"/>
              </a:rPr>
              <a:t>а</a:t>
            </a:r>
            <a:r>
              <a:rPr sz="1800" spc="-195" dirty="0">
                <a:latin typeface="Microsoft Sans Serif"/>
                <a:cs typeface="Microsoft Sans Serif"/>
              </a:rPr>
              <a:t>ц</a:t>
            </a:r>
            <a:r>
              <a:rPr sz="1800" spc="-190" dirty="0">
                <a:latin typeface="Microsoft Sans Serif"/>
                <a:cs typeface="Microsoft Sans Serif"/>
              </a:rPr>
              <a:t>и</a:t>
            </a:r>
            <a:r>
              <a:rPr sz="1800" spc="-180" dirty="0">
                <a:latin typeface="Microsoft Sans Serif"/>
                <a:cs typeface="Microsoft Sans Serif"/>
              </a:rPr>
              <a:t>я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85" dirty="0">
                <a:latin typeface="Microsoft Sans Serif"/>
                <a:cs typeface="Microsoft Sans Serif"/>
              </a:rPr>
              <a:t>и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185" dirty="0">
                <a:latin typeface="Microsoft Sans Serif"/>
                <a:cs typeface="Microsoft Sans Serif"/>
              </a:rPr>
              <a:t>дена</a:t>
            </a:r>
            <a:r>
              <a:rPr sz="1800" spc="-204" dirty="0">
                <a:latin typeface="Microsoft Sans Serif"/>
                <a:cs typeface="Microsoft Sans Serif"/>
              </a:rPr>
              <a:t>ц</a:t>
            </a:r>
            <a:r>
              <a:rPr sz="1800" spc="-240" dirty="0">
                <a:latin typeface="Microsoft Sans Serif"/>
                <a:cs typeface="Microsoft Sans Serif"/>
              </a:rPr>
              <a:t>ифи</a:t>
            </a:r>
            <a:r>
              <a:rPr sz="1800" spc="-185" dirty="0">
                <a:latin typeface="Microsoft Sans Serif"/>
                <a:cs typeface="Microsoft Sans Serif"/>
              </a:rPr>
              <a:t>к</a:t>
            </a:r>
            <a:r>
              <a:rPr sz="1800" spc="-190" dirty="0">
                <a:latin typeface="Microsoft Sans Serif"/>
                <a:cs typeface="Microsoft Sans Serif"/>
              </a:rPr>
              <a:t>а</a:t>
            </a:r>
            <a:r>
              <a:rPr sz="1800" spc="-204" dirty="0">
                <a:latin typeface="Microsoft Sans Serif"/>
                <a:cs typeface="Microsoft Sans Serif"/>
              </a:rPr>
              <a:t>ц</a:t>
            </a:r>
            <a:r>
              <a:rPr sz="1800" spc="-190" dirty="0">
                <a:latin typeface="Microsoft Sans Serif"/>
                <a:cs typeface="Microsoft Sans Serif"/>
              </a:rPr>
              <a:t>и</a:t>
            </a:r>
            <a:r>
              <a:rPr sz="1800" spc="-180" dirty="0">
                <a:latin typeface="Microsoft Sans Serif"/>
                <a:cs typeface="Microsoft Sans Serif"/>
              </a:rPr>
              <a:t>я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65" dirty="0">
                <a:latin typeface="Microsoft Sans Serif"/>
                <a:cs typeface="Microsoft Sans Serif"/>
              </a:rPr>
              <a:t>с</a:t>
            </a:r>
            <a:r>
              <a:rPr sz="1800" spc="-195" dirty="0">
                <a:latin typeface="Microsoft Sans Serif"/>
                <a:cs typeface="Microsoft Sans Serif"/>
              </a:rPr>
              <a:t>опр</a:t>
            </a:r>
            <a:r>
              <a:rPr sz="1800" spc="-200" dirty="0">
                <a:latin typeface="Microsoft Sans Serif"/>
                <a:cs typeface="Microsoft Sans Serif"/>
              </a:rPr>
              <a:t>е</a:t>
            </a:r>
            <a:r>
              <a:rPr sz="1800" spc="-160" dirty="0">
                <a:latin typeface="Microsoft Sans Serif"/>
                <a:cs typeface="Microsoft Sans Serif"/>
              </a:rPr>
              <a:t>дельного  </a:t>
            </a:r>
            <a:r>
              <a:rPr sz="1800" spc="-175" dirty="0">
                <a:latin typeface="Microsoft Sans Serif"/>
                <a:cs typeface="Microsoft Sans Serif"/>
              </a:rPr>
              <a:t>государства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50">
              <a:latin typeface="Microsoft Sans Serif"/>
              <a:cs typeface="Microsoft Sans Serif"/>
            </a:endParaRPr>
          </a:p>
          <a:p>
            <a:pPr marL="17145" marR="61594">
              <a:lnSpc>
                <a:spcPts val="1939"/>
              </a:lnSpc>
            </a:pPr>
            <a:r>
              <a:rPr sz="1800" spc="-204" dirty="0">
                <a:latin typeface="Microsoft Sans Serif"/>
                <a:cs typeface="Microsoft Sans Serif"/>
              </a:rPr>
              <a:t>«В </a:t>
            </a:r>
            <a:r>
              <a:rPr sz="1800" spc="-185" dirty="0">
                <a:latin typeface="Microsoft Sans Serif"/>
                <a:cs typeface="Microsoft Sans Serif"/>
              </a:rPr>
              <a:t>специальной</a:t>
            </a:r>
            <a:r>
              <a:rPr sz="1800" spc="-180" dirty="0">
                <a:latin typeface="Microsoft Sans Serif"/>
                <a:cs typeface="Microsoft Sans Serif"/>
              </a:rPr>
              <a:t> </a:t>
            </a:r>
            <a:r>
              <a:rPr sz="1800" spc="-190" dirty="0">
                <a:latin typeface="Microsoft Sans Serif"/>
                <a:cs typeface="Microsoft Sans Serif"/>
              </a:rPr>
              <a:t>военной</a:t>
            </a:r>
            <a:r>
              <a:rPr sz="1800" spc="-185" dirty="0">
                <a:latin typeface="Microsoft Sans Serif"/>
                <a:cs typeface="Microsoft Sans Serif"/>
              </a:rPr>
              <a:t> </a:t>
            </a:r>
            <a:r>
              <a:rPr sz="1800" spc="-195" dirty="0">
                <a:latin typeface="Microsoft Sans Serif"/>
                <a:cs typeface="Microsoft Sans Serif"/>
              </a:rPr>
              <a:t>операции</a:t>
            </a:r>
            <a:r>
              <a:rPr sz="1800" spc="-190" dirty="0">
                <a:latin typeface="Microsoft Sans Serif"/>
                <a:cs typeface="Microsoft Sans Serif"/>
              </a:rPr>
              <a:t> </a:t>
            </a:r>
            <a:r>
              <a:rPr sz="1800" spc="-170" dirty="0">
                <a:latin typeface="Microsoft Sans Serif"/>
                <a:cs typeface="Microsoft Sans Serif"/>
              </a:rPr>
              <a:t>от </a:t>
            </a:r>
            <a:r>
              <a:rPr sz="1800" spc="-185" dirty="0">
                <a:latin typeface="Microsoft Sans Serif"/>
                <a:cs typeface="Microsoft Sans Serif"/>
              </a:rPr>
              <a:t>российских </a:t>
            </a:r>
            <a:r>
              <a:rPr sz="1800" spc="-195" dirty="0">
                <a:latin typeface="Microsoft Sans Serif"/>
                <a:cs typeface="Microsoft Sans Serif"/>
              </a:rPr>
              <a:t>вооруженных</a:t>
            </a:r>
            <a:r>
              <a:rPr sz="1800" spc="-190" dirty="0">
                <a:latin typeface="Microsoft Sans Serif"/>
                <a:cs typeface="Microsoft Sans Serif"/>
              </a:rPr>
              <a:t> </a:t>
            </a:r>
            <a:r>
              <a:rPr sz="1800" spc="-175" dirty="0">
                <a:latin typeface="Microsoft Sans Serif"/>
                <a:cs typeface="Microsoft Sans Serif"/>
              </a:rPr>
              <a:t>сил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195" dirty="0">
                <a:latin typeface="Microsoft Sans Serif"/>
                <a:cs typeface="Microsoft Sans Serif"/>
              </a:rPr>
              <a:t>прин</a:t>
            </a:r>
            <a:r>
              <a:rPr sz="1800" spc="-190" dirty="0">
                <a:latin typeface="Microsoft Sans Serif"/>
                <a:cs typeface="Microsoft Sans Serif"/>
              </a:rPr>
              <a:t>и</a:t>
            </a:r>
            <a:r>
              <a:rPr sz="1800" spc="-210" dirty="0">
                <a:latin typeface="Microsoft Sans Serif"/>
                <a:cs typeface="Microsoft Sans Serif"/>
              </a:rPr>
              <a:t>мают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spc="-180" dirty="0">
                <a:latin typeface="Microsoft Sans Serif"/>
                <a:cs typeface="Microsoft Sans Serif"/>
              </a:rPr>
              <a:t>участи</a:t>
            </a:r>
            <a:r>
              <a:rPr sz="1800" spc="-185" dirty="0">
                <a:latin typeface="Microsoft Sans Serif"/>
                <a:cs typeface="Microsoft Sans Serif"/>
              </a:rPr>
              <a:t>е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155" dirty="0">
                <a:latin typeface="Microsoft Sans Serif"/>
                <a:cs typeface="Microsoft Sans Serif"/>
              </a:rPr>
              <a:t>т</a:t>
            </a:r>
            <a:r>
              <a:rPr sz="1800" spc="-195" dirty="0">
                <a:latin typeface="Microsoft Sans Serif"/>
                <a:cs typeface="Microsoft Sans Serif"/>
              </a:rPr>
              <a:t>о</a:t>
            </a:r>
            <a:r>
              <a:rPr sz="1800" spc="-204" dirty="0">
                <a:latin typeface="Microsoft Sans Serif"/>
                <a:cs typeface="Microsoft Sans Serif"/>
              </a:rPr>
              <a:t>ль</a:t>
            </a:r>
            <a:r>
              <a:rPr sz="1800" spc="-185" dirty="0">
                <a:latin typeface="Microsoft Sans Serif"/>
                <a:cs typeface="Microsoft Sans Serif"/>
              </a:rPr>
              <a:t>ко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190" dirty="0">
                <a:latin typeface="Microsoft Sans Serif"/>
                <a:cs typeface="Microsoft Sans Serif"/>
              </a:rPr>
              <a:t>о</a:t>
            </a:r>
            <a:r>
              <a:rPr sz="1800" spc="-280" dirty="0">
                <a:latin typeface="Microsoft Sans Serif"/>
                <a:cs typeface="Microsoft Sans Serif"/>
              </a:rPr>
              <a:t>ф</a:t>
            </a:r>
            <a:r>
              <a:rPr sz="1800" spc="-190" dirty="0">
                <a:latin typeface="Microsoft Sans Serif"/>
                <a:cs typeface="Microsoft Sans Serif"/>
              </a:rPr>
              <a:t>иц</a:t>
            </a:r>
            <a:r>
              <a:rPr sz="1800" spc="-195" dirty="0">
                <a:latin typeface="Microsoft Sans Serif"/>
                <a:cs typeface="Microsoft Sans Serif"/>
              </a:rPr>
              <a:t>еры</a:t>
            </a:r>
            <a:endParaRPr sz="1800">
              <a:latin typeface="Microsoft Sans Serif"/>
              <a:cs typeface="Microsoft Sans Serif"/>
            </a:endParaRPr>
          </a:p>
          <a:p>
            <a:pPr marL="17145">
              <a:lnSpc>
                <a:spcPts val="1920"/>
              </a:lnSpc>
            </a:pPr>
            <a:r>
              <a:rPr sz="1800" spc="-185" dirty="0">
                <a:latin typeface="Microsoft Sans Serif"/>
                <a:cs typeface="Microsoft Sans Serif"/>
              </a:rPr>
              <a:t>и</a:t>
            </a:r>
            <a:r>
              <a:rPr sz="1800" spc="-85" dirty="0">
                <a:latin typeface="Microsoft Sans Serif"/>
                <a:cs typeface="Microsoft Sans Serif"/>
              </a:rPr>
              <a:t> </a:t>
            </a:r>
            <a:r>
              <a:rPr sz="1800" spc="-175" dirty="0">
                <a:latin typeface="Microsoft Sans Serif"/>
                <a:cs typeface="Microsoft Sans Serif"/>
              </a:rPr>
              <a:t>в</a:t>
            </a:r>
            <a:r>
              <a:rPr sz="1800" spc="-190" dirty="0">
                <a:latin typeface="Microsoft Sans Serif"/>
                <a:cs typeface="Microsoft Sans Serif"/>
              </a:rPr>
              <a:t>оенн</a:t>
            </a:r>
            <a:r>
              <a:rPr sz="1800" spc="-195" dirty="0">
                <a:latin typeface="Microsoft Sans Serif"/>
                <a:cs typeface="Microsoft Sans Serif"/>
              </a:rPr>
              <a:t>о</a:t>
            </a:r>
            <a:r>
              <a:rPr sz="1800" spc="-165" dirty="0">
                <a:latin typeface="Microsoft Sans Serif"/>
                <a:cs typeface="Microsoft Sans Serif"/>
              </a:rPr>
              <a:t>с</a:t>
            </a:r>
            <a:r>
              <a:rPr sz="1800" spc="-180" dirty="0">
                <a:latin typeface="Microsoft Sans Serif"/>
                <a:cs typeface="Microsoft Sans Serif"/>
              </a:rPr>
              <a:t>л</a:t>
            </a:r>
            <a:r>
              <a:rPr sz="1800" spc="-150" dirty="0">
                <a:latin typeface="Microsoft Sans Serif"/>
                <a:cs typeface="Microsoft Sans Serif"/>
              </a:rPr>
              <a:t>у</a:t>
            </a:r>
            <a:r>
              <a:rPr sz="1800" spc="-270" dirty="0">
                <a:latin typeface="Microsoft Sans Serif"/>
                <a:cs typeface="Microsoft Sans Serif"/>
              </a:rPr>
              <a:t>ж</a:t>
            </a:r>
            <a:r>
              <a:rPr sz="1800" spc="-220" dirty="0">
                <a:latin typeface="Microsoft Sans Serif"/>
                <a:cs typeface="Microsoft Sans Serif"/>
              </a:rPr>
              <a:t>а</a:t>
            </a:r>
            <a:r>
              <a:rPr sz="1800" spc="-210" dirty="0">
                <a:latin typeface="Microsoft Sans Serif"/>
                <a:cs typeface="Microsoft Sans Serif"/>
              </a:rPr>
              <a:t>щие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200" dirty="0">
                <a:latin typeface="Microsoft Sans Serif"/>
                <a:cs typeface="Microsoft Sans Serif"/>
              </a:rPr>
              <a:t>п</a:t>
            </a:r>
            <a:r>
              <a:rPr sz="1800" spc="-195" dirty="0">
                <a:latin typeface="Microsoft Sans Serif"/>
                <a:cs typeface="Microsoft Sans Serif"/>
              </a:rPr>
              <a:t>о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195" dirty="0">
                <a:latin typeface="Microsoft Sans Serif"/>
                <a:cs typeface="Microsoft Sans Serif"/>
              </a:rPr>
              <a:t>конт</a:t>
            </a:r>
            <a:r>
              <a:rPr sz="1800" spc="-215" dirty="0">
                <a:latin typeface="Microsoft Sans Serif"/>
                <a:cs typeface="Microsoft Sans Serif"/>
              </a:rPr>
              <a:t>р</a:t>
            </a:r>
            <a:r>
              <a:rPr sz="1800" spc="-175" dirty="0">
                <a:latin typeface="Microsoft Sans Serif"/>
                <a:cs typeface="Microsoft Sans Serif"/>
              </a:rPr>
              <a:t>акту».</a:t>
            </a:r>
            <a:endParaRPr sz="1800">
              <a:latin typeface="Microsoft Sans Serif"/>
              <a:cs typeface="Microsoft Sans Serif"/>
            </a:endParaRPr>
          </a:p>
          <a:p>
            <a:pPr marR="5715" algn="r">
              <a:lnSpc>
                <a:spcPts val="1595"/>
              </a:lnSpc>
              <a:spcBef>
                <a:spcPts val="1785"/>
              </a:spcBef>
            </a:pPr>
            <a:r>
              <a:rPr sz="1400" i="1" spc="-160" dirty="0">
                <a:latin typeface="Arial"/>
                <a:cs typeface="Arial"/>
              </a:rPr>
              <a:t>Официальный</a:t>
            </a:r>
            <a:r>
              <a:rPr sz="1400" i="1" spc="-80" dirty="0">
                <a:latin typeface="Arial"/>
                <a:cs typeface="Arial"/>
              </a:rPr>
              <a:t> </a:t>
            </a:r>
            <a:r>
              <a:rPr sz="1400" i="1" spc="-155" dirty="0">
                <a:latin typeface="Arial"/>
                <a:cs typeface="Arial"/>
              </a:rPr>
              <a:t>представитель</a:t>
            </a:r>
            <a:r>
              <a:rPr sz="1400" i="1" spc="-35" dirty="0">
                <a:latin typeface="Arial"/>
                <a:cs typeface="Arial"/>
              </a:rPr>
              <a:t> </a:t>
            </a:r>
            <a:r>
              <a:rPr sz="1400" i="1" spc="-155" dirty="0">
                <a:latin typeface="Arial"/>
                <a:cs typeface="Arial"/>
              </a:rPr>
              <a:t>Минобороны</a:t>
            </a:r>
            <a:r>
              <a:rPr sz="1400" i="1" spc="-45" dirty="0">
                <a:latin typeface="Arial"/>
                <a:cs typeface="Arial"/>
              </a:rPr>
              <a:t> </a:t>
            </a:r>
            <a:r>
              <a:rPr sz="1400" i="1" spc="-135" dirty="0">
                <a:latin typeface="Arial"/>
                <a:cs typeface="Arial"/>
              </a:rPr>
              <a:t>России,</a:t>
            </a:r>
            <a:endParaRPr sz="1400">
              <a:latin typeface="Arial"/>
              <a:cs typeface="Arial"/>
            </a:endParaRPr>
          </a:p>
          <a:p>
            <a:pPr marR="5080" algn="r">
              <a:lnSpc>
                <a:spcPts val="1595"/>
              </a:lnSpc>
            </a:pPr>
            <a:r>
              <a:rPr sz="1400" i="1" spc="-130" dirty="0">
                <a:latin typeface="Arial"/>
                <a:cs typeface="Arial"/>
              </a:rPr>
              <a:t>г</a:t>
            </a:r>
            <a:r>
              <a:rPr sz="1400" i="1" spc="-145" dirty="0">
                <a:latin typeface="Arial"/>
                <a:cs typeface="Arial"/>
              </a:rPr>
              <a:t>ене</a:t>
            </a:r>
            <a:r>
              <a:rPr sz="1400" i="1" spc="-150" dirty="0">
                <a:latin typeface="Arial"/>
                <a:cs typeface="Arial"/>
              </a:rPr>
              <a:t>р</a:t>
            </a:r>
            <a:r>
              <a:rPr sz="1400" i="1" spc="-145" dirty="0">
                <a:latin typeface="Arial"/>
                <a:cs typeface="Arial"/>
              </a:rPr>
              <a:t>а</a:t>
            </a:r>
            <a:r>
              <a:rPr sz="1400" i="1" spc="-140" dirty="0">
                <a:latin typeface="Arial"/>
                <a:cs typeface="Arial"/>
              </a:rPr>
              <a:t>л</a:t>
            </a:r>
            <a:r>
              <a:rPr sz="1400" i="1" spc="-85" dirty="0">
                <a:latin typeface="Arial"/>
                <a:cs typeface="Arial"/>
              </a:rPr>
              <a:t>-</a:t>
            </a:r>
            <a:r>
              <a:rPr sz="1400" i="1" spc="-155" dirty="0">
                <a:latin typeface="Arial"/>
                <a:cs typeface="Arial"/>
              </a:rPr>
              <a:t>ма</a:t>
            </a:r>
            <a:r>
              <a:rPr sz="1400" i="1" spc="-150" dirty="0">
                <a:latin typeface="Arial"/>
                <a:cs typeface="Arial"/>
              </a:rPr>
              <a:t>й</a:t>
            </a:r>
            <a:r>
              <a:rPr sz="1400" i="1" spc="-145" dirty="0">
                <a:latin typeface="Arial"/>
                <a:cs typeface="Arial"/>
              </a:rPr>
              <a:t>о</a:t>
            </a:r>
            <a:r>
              <a:rPr sz="1400" i="1" spc="-140" dirty="0">
                <a:latin typeface="Arial"/>
                <a:cs typeface="Arial"/>
              </a:rPr>
              <a:t>р</a:t>
            </a:r>
            <a:r>
              <a:rPr sz="1400" i="1" spc="-75" dirty="0">
                <a:latin typeface="Arial"/>
                <a:cs typeface="Arial"/>
              </a:rPr>
              <a:t> </a:t>
            </a:r>
            <a:r>
              <a:rPr sz="1400" i="1" spc="-175" dirty="0">
                <a:latin typeface="Arial"/>
                <a:cs typeface="Arial"/>
              </a:rPr>
              <a:t>И</a:t>
            </a:r>
            <a:r>
              <a:rPr sz="1400" i="1" spc="-70" dirty="0">
                <a:latin typeface="Arial"/>
                <a:cs typeface="Arial"/>
              </a:rPr>
              <a:t>.</a:t>
            </a:r>
            <a:r>
              <a:rPr sz="1400" i="1" spc="-65" dirty="0">
                <a:latin typeface="Arial"/>
                <a:cs typeface="Arial"/>
              </a:rPr>
              <a:t> </a:t>
            </a:r>
            <a:r>
              <a:rPr sz="1400" i="1" spc="-150" dirty="0">
                <a:latin typeface="Arial"/>
                <a:cs typeface="Arial"/>
              </a:rPr>
              <a:t>Коношенко</a:t>
            </a:r>
            <a:r>
              <a:rPr sz="1400" i="1" spc="-105" dirty="0">
                <a:latin typeface="Arial"/>
                <a:cs typeface="Arial"/>
              </a:rPr>
              <a:t>в.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1322450"/>
            <a:ext cx="8507730" cy="0"/>
          </a:xfrm>
          <a:custGeom>
            <a:avLst/>
            <a:gdLst/>
            <a:ahLst/>
            <a:cxnLst/>
            <a:rect l="l" t="t" r="r" b="b"/>
            <a:pathLst>
              <a:path w="8507730">
                <a:moveTo>
                  <a:pt x="0" y="0"/>
                </a:moveTo>
                <a:lnTo>
                  <a:pt x="8507476" y="0"/>
                </a:lnTo>
              </a:path>
            </a:pathLst>
          </a:custGeom>
          <a:ln w="38100">
            <a:solidFill>
              <a:srgbClr val="66CC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5949950"/>
            <a:ext cx="5567680" cy="0"/>
          </a:xfrm>
          <a:custGeom>
            <a:avLst/>
            <a:gdLst/>
            <a:ahLst/>
            <a:cxnLst/>
            <a:rect l="l" t="t" r="r" b="b"/>
            <a:pathLst>
              <a:path w="5567680">
                <a:moveTo>
                  <a:pt x="0" y="0"/>
                </a:moveTo>
                <a:lnTo>
                  <a:pt x="5567426" y="0"/>
                </a:lnTo>
              </a:path>
            </a:pathLst>
          </a:custGeom>
          <a:ln w="38100">
            <a:solidFill>
              <a:srgbClr val="66CC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4476" y="2144648"/>
            <a:ext cx="3009900" cy="3009900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7344" y="211023"/>
            <a:ext cx="7712709" cy="720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sz="2400" spc="-70" dirty="0">
                <a:solidFill>
                  <a:srgbClr val="000000"/>
                </a:solidFill>
              </a:rPr>
              <a:t>Какие</a:t>
            </a:r>
            <a:r>
              <a:rPr sz="2400" dirty="0">
                <a:solidFill>
                  <a:srgbClr val="000000"/>
                </a:solidFill>
              </a:rPr>
              <a:t> </a:t>
            </a:r>
            <a:r>
              <a:rPr sz="2400" spc="-15" dirty="0">
                <a:solidFill>
                  <a:srgbClr val="000000"/>
                </a:solidFill>
              </a:rPr>
              <a:t>достижения </a:t>
            </a:r>
            <a:r>
              <a:rPr sz="2400" spc="-30" dirty="0">
                <a:solidFill>
                  <a:srgbClr val="000000"/>
                </a:solidFill>
              </a:rPr>
              <a:t>Российской</a:t>
            </a:r>
            <a:r>
              <a:rPr sz="2400" spc="10" dirty="0">
                <a:solidFill>
                  <a:srgbClr val="000000"/>
                </a:solidFill>
              </a:rPr>
              <a:t> </a:t>
            </a:r>
            <a:r>
              <a:rPr sz="2400" spc="-35" dirty="0">
                <a:solidFill>
                  <a:srgbClr val="000000"/>
                </a:solidFill>
              </a:rPr>
              <a:t>Федерации</a:t>
            </a:r>
            <a:r>
              <a:rPr sz="2400" spc="20" dirty="0">
                <a:solidFill>
                  <a:srgbClr val="000000"/>
                </a:solidFill>
              </a:rPr>
              <a:t> </a:t>
            </a:r>
            <a:r>
              <a:rPr sz="2400" spc="-20" dirty="0">
                <a:solidFill>
                  <a:srgbClr val="000000"/>
                </a:solidFill>
              </a:rPr>
              <a:t>последнего</a:t>
            </a:r>
            <a:endParaRPr sz="2400"/>
          </a:p>
          <a:p>
            <a:pPr marL="12700">
              <a:lnSpc>
                <a:spcPts val="2735"/>
              </a:lnSpc>
            </a:pPr>
            <a:r>
              <a:rPr sz="2400" spc="-15" dirty="0">
                <a:solidFill>
                  <a:srgbClr val="000000"/>
                </a:solidFill>
              </a:rPr>
              <a:t>времени</a:t>
            </a:r>
            <a:r>
              <a:rPr sz="2400" spc="10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вы</a:t>
            </a:r>
            <a:r>
              <a:rPr sz="2400" spc="10" dirty="0">
                <a:solidFill>
                  <a:srgbClr val="000000"/>
                </a:solidFill>
              </a:rPr>
              <a:t> </a:t>
            </a:r>
            <a:r>
              <a:rPr sz="2400" spc="-50" dirty="0">
                <a:solidFill>
                  <a:srgbClr val="000000"/>
                </a:solidFill>
              </a:rPr>
              <a:t>можете</a:t>
            </a:r>
            <a:r>
              <a:rPr sz="2400" dirty="0">
                <a:solidFill>
                  <a:srgbClr val="000000"/>
                </a:solidFill>
              </a:rPr>
              <a:t> </a:t>
            </a:r>
            <a:r>
              <a:rPr sz="2400" spc="-30" dirty="0">
                <a:solidFill>
                  <a:srgbClr val="000000"/>
                </a:solidFill>
              </a:rPr>
              <a:t>назвать?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03249"/>
            <a:ext cx="3581400" cy="23876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7600" y="3628961"/>
            <a:ext cx="4208399" cy="236702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2525" y="1088897"/>
            <a:ext cx="4321175" cy="243052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476" y="3644900"/>
            <a:ext cx="4159250" cy="2339975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8116443" y="0"/>
            <a:ext cx="4102735" cy="3546475"/>
            <a:chOff x="8116443" y="0"/>
            <a:chExt cx="4102735" cy="3546475"/>
          </a:xfrm>
        </p:grpSpPr>
        <p:pic>
          <p:nvPicPr>
            <p:cNvPr id="8" name="object 8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16443" y="1053591"/>
              <a:ext cx="4075556" cy="246583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813925" y="0"/>
              <a:ext cx="2378075" cy="2108200"/>
            </a:xfrm>
            <a:custGeom>
              <a:avLst/>
              <a:gdLst/>
              <a:ahLst/>
              <a:cxnLst/>
              <a:rect l="l" t="t" r="r" b="b"/>
              <a:pathLst>
                <a:path w="2378075" h="2108200">
                  <a:moveTo>
                    <a:pt x="100271" y="0"/>
                  </a:moveTo>
                  <a:lnTo>
                    <a:pt x="85324" y="41180"/>
                  </a:lnTo>
                  <a:lnTo>
                    <a:pt x="70875" y="85027"/>
                  </a:lnTo>
                  <a:lnTo>
                    <a:pt x="57699" y="129437"/>
                  </a:lnTo>
                  <a:lnTo>
                    <a:pt x="45819" y="174389"/>
                  </a:lnTo>
                  <a:lnTo>
                    <a:pt x="35256" y="219861"/>
                  </a:lnTo>
                  <a:lnTo>
                    <a:pt x="26031" y="265832"/>
                  </a:lnTo>
                  <a:lnTo>
                    <a:pt x="18167" y="312280"/>
                  </a:lnTo>
                  <a:lnTo>
                    <a:pt x="11684" y="359184"/>
                  </a:lnTo>
                  <a:lnTo>
                    <a:pt x="6604" y="406522"/>
                  </a:lnTo>
                  <a:lnTo>
                    <a:pt x="2949" y="454272"/>
                  </a:lnTo>
                  <a:lnTo>
                    <a:pt x="741" y="502414"/>
                  </a:lnTo>
                  <a:lnTo>
                    <a:pt x="0" y="550926"/>
                  </a:lnTo>
                  <a:lnTo>
                    <a:pt x="741" y="599430"/>
                  </a:lnTo>
                  <a:lnTo>
                    <a:pt x="2949" y="647565"/>
                  </a:lnTo>
                  <a:lnTo>
                    <a:pt x="6604" y="695309"/>
                  </a:lnTo>
                  <a:lnTo>
                    <a:pt x="11684" y="742641"/>
                  </a:lnTo>
                  <a:lnTo>
                    <a:pt x="18167" y="789538"/>
                  </a:lnTo>
                  <a:lnTo>
                    <a:pt x="26031" y="835981"/>
                  </a:lnTo>
                  <a:lnTo>
                    <a:pt x="35256" y="881946"/>
                  </a:lnTo>
                  <a:lnTo>
                    <a:pt x="45819" y="927413"/>
                  </a:lnTo>
                  <a:lnTo>
                    <a:pt x="57699" y="972360"/>
                  </a:lnTo>
                  <a:lnTo>
                    <a:pt x="70875" y="1016765"/>
                  </a:lnTo>
                  <a:lnTo>
                    <a:pt x="85324" y="1060607"/>
                  </a:lnTo>
                  <a:lnTo>
                    <a:pt x="101026" y="1103864"/>
                  </a:lnTo>
                  <a:lnTo>
                    <a:pt x="117959" y="1146515"/>
                  </a:lnTo>
                  <a:lnTo>
                    <a:pt x="136101" y="1188538"/>
                  </a:lnTo>
                  <a:lnTo>
                    <a:pt x="155431" y="1229912"/>
                  </a:lnTo>
                  <a:lnTo>
                    <a:pt x="175927" y="1270616"/>
                  </a:lnTo>
                  <a:lnTo>
                    <a:pt x="197568" y="1310626"/>
                  </a:lnTo>
                  <a:lnTo>
                    <a:pt x="220333" y="1349923"/>
                  </a:lnTo>
                  <a:lnTo>
                    <a:pt x="244199" y="1388485"/>
                  </a:lnTo>
                  <a:lnTo>
                    <a:pt x="269145" y="1426289"/>
                  </a:lnTo>
                  <a:lnTo>
                    <a:pt x="295149" y="1463315"/>
                  </a:lnTo>
                  <a:lnTo>
                    <a:pt x="322191" y="1499541"/>
                  </a:lnTo>
                  <a:lnTo>
                    <a:pt x="350248" y="1534945"/>
                  </a:lnTo>
                  <a:lnTo>
                    <a:pt x="379300" y="1569506"/>
                  </a:lnTo>
                  <a:lnTo>
                    <a:pt x="409324" y="1603203"/>
                  </a:lnTo>
                  <a:lnTo>
                    <a:pt x="440299" y="1636013"/>
                  </a:lnTo>
                  <a:lnTo>
                    <a:pt x="472203" y="1667915"/>
                  </a:lnTo>
                  <a:lnTo>
                    <a:pt x="505015" y="1698889"/>
                  </a:lnTo>
                  <a:lnTo>
                    <a:pt x="538713" y="1728911"/>
                  </a:lnTo>
                  <a:lnTo>
                    <a:pt x="573277" y="1757961"/>
                  </a:lnTo>
                  <a:lnTo>
                    <a:pt x="608683" y="1786017"/>
                  </a:lnTo>
                  <a:lnTo>
                    <a:pt x="644912" y="1813058"/>
                  </a:lnTo>
                  <a:lnTo>
                    <a:pt x="681940" y="1839061"/>
                  </a:lnTo>
                  <a:lnTo>
                    <a:pt x="719748" y="1864006"/>
                  </a:lnTo>
                  <a:lnTo>
                    <a:pt x="758312" y="1887871"/>
                  </a:lnTo>
                  <a:lnTo>
                    <a:pt x="797612" y="1910635"/>
                  </a:lnTo>
                  <a:lnTo>
                    <a:pt x="837627" y="1932275"/>
                  </a:lnTo>
                  <a:lnTo>
                    <a:pt x="878333" y="1952771"/>
                  </a:lnTo>
                  <a:lnTo>
                    <a:pt x="919711" y="1972100"/>
                  </a:lnTo>
                  <a:lnTo>
                    <a:pt x="961738" y="1990242"/>
                  </a:lnTo>
                  <a:lnTo>
                    <a:pt x="1004394" y="2007174"/>
                  </a:lnTo>
                  <a:lnTo>
                    <a:pt x="1047655" y="2022876"/>
                  </a:lnTo>
                  <a:lnTo>
                    <a:pt x="1091502" y="2037325"/>
                  </a:lnTo>
                  <a:lnTo>
                    <a:pt x="1135912" y="2050501"/>
                  </a:lnTo>
                  <a:lnTo>
                    <a:pt x="1180864" y="2062381"/>
                  </a:lnTo>
                  <a:lnTo>
                    <a:pt x="1226336" y="2072943"/>
                  </a:lnTo>
                  <a:lnTo>
                    <a:pt x="1272307" y="2082168"/>
                  </a:lnTo>
                  <a:lnTo>
                    <a:pt x="1318755" y="2090032"/>
                  </a:lnTo>
                  <a:lnTo>
                    <a:pt x="1365659" y="2096515"/>
                  </a:lnTo>
                  <a:lnTo>
                    <a:pt x="1412997" y="2101595"/>
                  </a:lnTo>
                  <a:lnTo>
                    <a:pt x="1460747" y="2105250"/>
                  </a:lnTo>
                  <a:lnTo>
                    <a:pt x="1508889" y="2107458"/>
                  </a:lnTo>
                  <a:lnTo>
                    <a:pt x="1557401" y="2108200"/>
                  </a:lnTo>
                  <a:lnTo>
                    <a:pt x="1605905" y="2107458"/>
                  </a:lnTo>
                  <a:lnTo>
                    <a:pt x="1654040" y="2105250"/>
                  </a:lnTo>
                  <a:lnTo>
                    <a:pt x="1701784" y="2101595"/>
                  </a:lnTo>
                  <a:lnTo>
                    <a:pt x="1749116" y="2096515"/>
                  </a:lnTo>
                  <a:lnTo>
                    <a:pt x="1796013" y="2090032"/>
                  </a:lnTo>
                  <a:lnTo>
                    <a:pt x="1842456" y="2082168"/>
                  </a:lnTo>
                  <a:lnTo>
                    <a:pt x="1888421" y="2072943"/>
                  </a:lnTo>
                  <a:lnTo>
                    <a:pt x="1933888" y="2062381"/>
                  </a:lnTo>
                  <a:lnTo>
                    <a:pt x="1978835" y="2050501"/>
                  </a:lnTo>
                  <a:lnTo>
                    <a:pt x="2023240" y="2037325"/>
                  </a:lnTo>
                  <a:lnTo>
                    <a:pt x="2067082" y="2022876"/>
                  </a:lnTo>
                  <a:lnTo>
                    <a:pt x="2110339" y="2007174"/>
                  </a:lnTo>
                  <a:lnTo>
                    <a:pt x="2152990" y="1990242"/>
                  </a:lnTo>
                  <a:lnTo>
                    <a:pt x="2195013" y="1972100"/>
                  </a:lnTo>
                  <a:lnTo>
                    <a:pt x="2236387" y="1952771"/>
                  </a:lnTo>
                  <a:lnTo>
                    <a:pt x="2277091" y="1932275"/>
                  </a:lnTo>
                  <a:lnTo>
                    <a:pt x="2317101" y="1910635"/>
                  </a:lnTo>
                  <a:lnTo>
                    <a:pt x="2356398" y="1887871"/>
                  </a:lnTo>
                  <a:lnTo>
                    <a:pt x="2378075" y="1874456"/>
                  </a:lnTo>
                  <a:lnTo>
                    <a:pt x="1002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813925" y="0"/>
              <a:ext cx="2378075" cy="2108200"/>
            </a:xfrm>
            <a:custGeom>
              <a:avLst/>
              <a:gdLst/>
              <a:ahLst/>
              <a:cxnLst/>
              <a:rect l="l" t="t" r="r" b="b"/>
              <a:pathLst>
                <a:path w="2378075" h="2108200">
                  <a:moveTo>
                    <a:pt x="0" y="550926"/>
                  </a:moveTo>
                  <a:lnTo>
                    <a:pt x="741" y="502414"/>
                  </a:lnTo>
                  <a:lnTo>
                    <a:pt x="2949" y="454272"/>
                  </a:lnTo>
                  <a:lnTo>
                    <a:pt x="6604" y="406522"/>
                  </a:lnTo>
                  <a:lnTo>
                    <a:pt x="11684" y="359184"/>
                  </a:lnTo>
                  <a:lnTo>
                    <a:pt x="18167" y="312280"/>
                  </a:lnTo>
                  <a:lnTo>
                    <a:pt x="26031" y="265832"/>
                  </a:lnTo>
                  <a:lnTo>
                    <a:pt x="35256" y="219861"/>
                  </a:lnTo>
                  <a:lnTo>
                    <a:pt x="45819" y="174389"/>
                  </a:lnTo>
                  <a:lnTo>
                    <a:pt x="57699" y="129437"/>
                  </a:lnTo>
                  <a:lnTo>
                    <a:pt x="70875" y="85027"/>
                  </a:lnTo>
                  <a:lnTo>
                    <a:pt x="85324" y="41180"/>
                  </a:lnTo>
                  <a:lnTo>
                    <a:pt x="100271" y="0"/>
                  </a:lnTo>
                </a:path>
                <a:path w="2378075" h="2108200">
                  <a:moveTo>
                    <a:pt x="2378075" y="1874456"/>
                  </a:moveTo>
                  <a:lnTo>
                    <a:pt x="2317101" y="1910635"/>
                  </a:lnTo>
                  <a:lnTo>
                    <a:pt x="2277091" y="1932275"/>
                  </a:lnTo>
                  <a:lnTo>
                    <a:pt x="2236387" y="1952771"/>
                  </a:lnTo>
                  <a:lnTo>
                    <a:pt x="2195013" y="1972100"/>
                  </a:lnTo>
                  <a:lnTo>
                    <a:pt x="2152990" y="1990242"/>
                  </a:lnTo>
                  <a:lnTo>
                    <a:pt x="2110339" y="2007174"/>
                  </a:lnTo>
                  <a:lnTo>
                    <a:pt x="2067082" y="2022876"/>
                  </a:lnTo>
                  <a:lnTo>
                    <a:pt x="2023240" y="2037325"/>
                  </a:lnTo>
                  <a:lnTo>
                    <a:pt x="1978835" y="2050501"/>
                  </a:lnTo>
                  <a:lnTo>
                    <a:pt x="1933888" y="2062381"/>
                  </a:lnTo>
                  <a:lnTo>
                    <a:pt x="1888421" y="2072943"/>
                  </a:lnTo>
                  <a:lnTo>
                    <a:pt x="1842456" y="2082168"/>
                  </a:lnTo>
                  <a:lnTo>
                    <a:pt x="1796013" y="2090032"/>
                  </a:lnTo>
                  <a:lnTo>
                    <a:pt x="1749116" y="2096515"/>
                  </a:lnTo>
                  <a:lnTo>
                    <a:pt x="1701784" y="2101595"/>
                  </a:lnTo>
                  <a:lnTo>
                    <a:pt x="1654040" y="2105250"/>
                  </a:lnTo>
                  <a:lnTo>
                    <a:pt x="1605905" y="2107458"/>
                  </a:lnTo>
                  <a:lnTo>
                    <a:pt x="1557401" y="2108200"/>
                  </a:lnTo>
                  <a:lnTo>
                    <a:pt x="1508889" y="2107458"/>
                  </a:lnTo>
                  <a:lnTo>
                    <a:pt x="1460747" y="2105250"/>
                  </a:lnTo>
                  <a:lnTo>
                    <a:pt x="1412997" y="2101595"/>
                  </a:lnTo>
                  <a:lnTo>
                    <a:pt x="1365659" y="2096515"/>
                  </a:lnTo>
                  <a:lnTo>
                    <a:pt x="1318755" y="2090032"/>
                  </a:lnTo>
                  <a:lnTo>
                    <a:pt x="1272307" y="2082168"/>
                  </a:lnTo>
                  <a:lnTo>
                    <a:pt x="1226336" y="2072943"/>
                  </a:lnTo>
                  <a:lnTo>
                    <a:pt x="1180864" y="2062381"/>
                  </a:lnTo>
                  <a:lnTo>
                    <a:pt x="1135912" y="2050501"/>
                  </a:lnTo>
                  <a:lnTo>
                    <a:pt x="1091502" y="2037325"/>
                  </a:lnTo>
                  <a:lnTo>
                    <a:pt x="1047655" y="2022876"/>
                  </a:lnTo>
                  <a:lnTo>
                    <a:pt x="1004394" y="2007174"/>
                  </a:lnTo>
                  <a:lnTo>
                    <a:pt x="961738" y="1990242"/>
                  </a:lnTo>
                  <a:lnTo>
                    <a:pt x="919711" y="1972100"/>
                  </a:lnTo>
                  <a:lnTo>
                    <a:pt x="878333" y="1952771"/>
                  </a:lnTo>
                  <a:lnTo>
                    <a:pt x="837627" y="1932275"/>
                  </a:lnTo>
                  <a:lnTo>
                    <a:pt x="797612" y="1910635"/>
                  </a:lnTo>
                  <a:lnTo>
                    <a:pt x="758312" y="1887871"/>
                  </a:lnTo>
                  <a:lnTo>
                    <a:pt x="719748" y="1864006"/>
                  </a:lnTo>
                  <a:lnTo>
                    <a:pt x="681940" y="1839061"/>
                  </a:lnTo>
                  <a:lnTo>
                    <a:pt x="644912" y="1813058"/>
                  </a:lnTo>
                  <a:lnTo>
                    <a:pt x="608683" y="1786017"/>
                  </a:lnTo>
                  <a:lnTo>
                    <a:pt x="573277" y="1757961"/>
                  </a:lnTo>
                  <a:lnTo>
                    <a:pt x="538713" y="1728911"/>
                  </a:lnTo>
                  <a:lnTo>
                    <a:pt x="505015" y="1698889"/>
                  </a:lnTo>
                  <a:lnTo>
                    <a:pt x="472203" y="1667915"/>
                  </a:lnTo>
                  <a:lnTo>
                    <a:pt x="440299" y="1636013"/>
                  </a:lnTo>
                  <a:lnTo>
                    <a:pt x="409324" y="1603203"/>
                  </a:lnTo>
                  <a:lnTo>
                    <a:pt x="379300" y="1569506"/>
                  </a:lnTo>
                  <a:lnTo>
                    <a:pt x="350248" y="1534945"/>
                  </a:lnTo>
                  <a:lnTo>
                    <a:pt x="322191" y="1499541"/>
                  </a:lnTo>
                  <a:lnTo>
                    <a:pt x="295149" y="1463315"/>
                  </a:lnTo>
                  <a:lnTo>
                    <a:pt x="269145" y="1426289"/>
                  </a:lnTo>
                  <a:lnTo>
                    <a:pt x="244199" y="1388485"/>
                  </a:lnTo>
                  <a:lnTo>
                    <a:pt x="220333" y="1349923"/>
                  </a:lnTo>
                  <a:lnTo>
                    <a:pt x="197568" y="1310626"/>
                  </a:lnTo>
                  <a:lnTo>
                    <a:pt x="175927" y="1270616"/>
                  </a:lnTo>
                  <a:lnTo>
                    <a:pt x="155431" y="1229912"/>
                  </a:lnTo>
                  <a:lnTo>
                    <a:pt x="136101" y="1188538"/>
                  </a:lnTo>
                  <a:lnTo>
                    <a:pt x="117959" y="1146515"/>
                  </a:lnTo>
                  <a:lnTo>
                    <a:pt x="101026" y="1103864"/>
                  </a:lnTo>
                  <a:lnTo>
                    <a:pt x="85324" y="1060607"/>
                  </a:lnTo>
                  <a:lnTo>
                    <a:pt x="70875" y="1016765"/>
                  </a:lnTo>
                  <a:lnTo>
                    <a:pt x="57699" y="972360"/>
                  </a:lnTo>
                  <a:lnTo>
                    <a:pt x="45819" y="927413"/>
                  </a:lnTo>
                  <a:lnTo>
                    <a:pt x="35256" y="881946"/>
                  </a:lnTo>
                  <a:lnTo>
                    <a:pt x="26031" y="835981"/>
                  </a:lnTo>
                  <a:lnTo>
                    <a:pt x="18167" y="789538"/>
                  </a:lnTo>
                  <a:lnTo>
                    <a:pt x="11684" y="742641"/>
                  </a:lnTo>
                  <a:lnTo>
                    <a:pt x="6604" y="695309"/>
                  </a:lnTo>
                  <a:lnTo>
                    <a:pt x="2949" y="647565"/>
                  </a:lnTo>
                  <a:lnTo>
                    <a:pt x="741" y="599430"/>
                  </a:lnTo>
                  <a:lnTo>
                    <a:pt x="0" y="550926"/>
                  </a:lnTo>
                </a:path>
              </a:pathLst>
            </a:custGeom>
            <a:ln w="53975">
              <a:solidFill>
                <a:srgbClr val="66CC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5501" y="227075"/>
              <a:ext cx="1319149" cy="1319149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515937" y="209550"/>
            <a:ext cx="800735" cy="771525"/>
          </a:xfrm>
          <a:custGeom>
            <a:avLst/>
            <a:gdLst/>
            <a:ahLst/>
            <a:cxnLst/>
            <a:rect l="l" t="t" r="r" b="b"/>
            <a:pathLst>
              <a:path w="800735" h="771525">
                <a:moveTo>
                  <a:pt x="400050" y="0"/>
                </a:moveTo>
                <a:lnTo>
                  <a:pt x="349868" y="3005"/>
                </a:lnTo>
                <a:lnTo>
                  <a:pt x="301547" y="11782"/>
                </a:lnTo>
                <a:lnTo>
                  <a:pt x="255460" y="25968"/>
                </a:lnTo>
                <a:lnTo>
                  <a:pt x="211984" y="45201"/>
                </a:lnTo>
                <a:lnTo>
                  <a:pt x="171492" y="69121"/>
                </a:lnTo>
                <a:lnTo>
                  <a:pt x="134360" y="97366"/>
                </a:lnTo>
                <a:lnTo>
                  <a:pt x="100963" y="129575"/>
                </a:lnTo>
                <a:lnTo>
                  <a:pt x="71675" y="165386"/>
                </a:lnTo>
                <a:lnTo>
                  <a:pt x="46872" y="204438"/>
                </a:lnTo>
                <a:lnTo>
                  <a:pt x="26927" y="246369"/>
                </a:lnTo>
                <a:lnTo>
                  <a:pt x="12217" y="290818"/>
                </a:lnTo>
                <a:lnTo>
                  <a:pt x="3116" y="337424"/>
                </a:lnTo>
                <a:lnTo>
                  <a:pt x="0" y="385825"/>
                </a:lnTo>
                <a:lnTo>
                  <a:pt x="3116" y="434200"/>
                </a:lnTo>
                <a:lnTo>
                  <a:pt x="12217" y="480783"/>
                </a:lnTo>
                <a:lnTo>
                  <a:pt x="26927" y="525213"/>
                </a:lnTo>
                <a:lnTo>
                  <a:pt x="46872" y="567128"/>
                </a:lnTo>
                <a:lnTo>
                  <a:pt x="71675" y="606168"/>
                </a:lnTo>
                <a:lnTo>
                  <a:pt x="100963" y="641969"/>
                </a:lnTo>
                <a:lnTo>
                  <a:pt x="134360" y="674170"/>
                </a:lnTo>
                <a:lnTo>
                  <a:pt x="171492" y="702410"/>
                </a:lnTo>
                <a:lnTo>
                  <a:pt x="211984" y="726327"/>
                </a:lnTo>
                <a:lnTo>
                  <a:pt x="255460" y="745558"/>
                </a:lnTo>
                <a:lnTo>
                  <a:pt x="301547" y="759743"/>
                </a:lnTo>
                <a:lnTo>
                  <a:pt x="349868" y="768519"/>
                </a:lnTo>
                <a:lnTo>
                  <a:pt x="400050" y="771525"/>
                </a:lnTo>
                <a:lnTo>
                  <a:pt x="450232" y="768519"/>
                </a:lnTo>
                <a:lnTo>
                  <a:pt x="498556" y="759743"/>
                </a:lnTo>
                <a:lnTo>
                  <a:pt x="544647" y="745558"/>
                </a:lnTo>
                <a:lnTo>
                  <a:pt x="588130" y="726327"/>
                </a:lnTo>
                <a:lnTo>
                  <a:pt x="628628" y="702410"/>
                </a:lnTo>
                <a:lnTo>
                  <a:pt x="665767" y="674170"/>
                </a:lnTo>
                <a:lnTo>
                  <a:pt x="699172" y="641969"/>
                </a:lnTo>
                <a:lnTo>
                  <a:pt x="728467" y="606168"/>
                </a:lnTo>
                <a:lnTo>
                  <a:pt x="753277" y="567128"/>
                </a:lnTo>
                <a:lnTo>
                  <a:pt x="773227" y="525213"/>
                </a:lnTo>
                <a:lnTo>
                  <a:pt x="787941" y="480783"/>
                </a:lnTo>
                <a:lnTo>
                  <a:pt x="797045" y="434200"/>
                </a:lnTo>
                <a:lnTo>
                  <a:pt x="800163" y="385825"/>
                </a:lnTo>
                <a:lnTo>
                  <a:pt x="797045" y="337424"/>
                </a:lnTo>
                <a:lnTo>
                  <a:pt x="787941" y="290818"/>
                </a:lnTo>
                <a:lnTo>
                  <a:pt x="773227" y="246369"/>
                </a:lnTo>
                <a:lnTo>
                  <a:pt x="753277" y="204438"/>
                </a:lnTo>
                <a:lnTo>
                  <a:pt x="728467" y="165386"/>
                </a:lnTo>
                <a:lnTo>
                  <a:pt x="699172" y="129575"/>
                </a:lnTo>
                <a:lnTo>
                  <a:pt x="665767" y="97366"/>
                </a:lnTo>
                <a:lnTo>
                  <a:pt x="628628" y="69121"/>
                </a:lnTo>
                <a:lnTo>
                  <a:pt x="588130" y="45201"/>
                </a:lnTo>
                <a:lnTo>
                  <a:pt x="544647" y="25968"/>
                </a:lnTo>
                <a:lnTo>
                  <a:pt x="498556" y="11782"/>
                </a:lnTo>
                <a:lnTo>
                  <a:pt x="450232" y="3005"/>
                </a:lnTo>
                <a:lnTo>
                  <a:pt x="400050" y="0"/>
                </a:lnTo>
                <a:close/>
              </a:path>
            </a:pathLst>
          </a:custGeom>
          <a:solidFill>
            <a:srgbClr val="66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59968" y="270763"/>
            <a:ext cx="3079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Microsoft Sans Serif"/>
                <a:cs typeface="Microsoft Sans Serif"/>
              </a:rPr>
              <a:t>?</a:t>
            </a:r>
            <a:endParaRPr sz="40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6076950"/>
            <a:ext cx="12192000" cy="781050"/>
          </a:xfrm>
          <a:custGeom>
            <a:avLst/>
            <a:gdLst/>
            <a:ahLst/>
            <a:cxnLst/>
            <a:rect l="l" t="t" r="r" b="b"/>
            <a:pathLst>
              <a:path w="12192000" h="781050">
                <a:moveTo>
                  <a:pt x="12192000" y="781048"/>
                </a:moveTo>
                <a:lnTo>
                  <a:pt x="12192000" y="0"/>
                </a:lnTo>
                <a:lnTo>
                  <a:pt x="0" y="0"/>
                </a:lnTo>
                <a:lnTo>
                  <a:pt x="0" y="781048"/>
                </a:lnTo>
                <a:lnTo>
                  <a:pt x="12192000" y="781048"/>
                </a:lnTo>
                <a:close/>
              </a:path>
            </a:pathLst>
          </a:custGeom>
          <a:solidFill>
            <a:srgbClr val="66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04163" y="6238138"/>
            <a:ext cx="10451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Современная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Россия</a:t>
            </a:r>
            <a:r>
              <a:rPr sz="2400" b="1" dirty="0">
                <a:latin typeface="Arial"/>
                <a:cs typeface="Arial"/>
              </a:rPr>
              <a:t> –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сильная </a:t>
            </a:r>
            <a:r>
              <a:rPr sz="2400" b="1" dirty="0">
                <a:latin typeface="Arial"/>
                <a:cs typeface="Arial"/>
              </a:rPr>
              <a:t>и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постоянно</a:t>
            </a:r>
            <a:r>
              <a:rPr sz="2400" b="1" spc="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развивающаяся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страна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792839" y="6474967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28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71747" y="273177"/>
            <a:ext cx="49955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>
                <a:solidFill>
                  <a:srgbClr val="000000"/>
                </a:solidFill>
              </a:rPr>
              <a:t>Дополнительная</a:t>
            </a:r>
            <a:r>
              <a:rPr spc="-15" dirty="0">
                <a:solidFill>
                  <a:srgbClr val="000000"/>
                </a:solidFill>
              </a:rPr>
              <a:t> информация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46275" y="1130300"/>
            <a:ext cx="2089150" cy="2016125"/>
            <a:chOff x="1446275" y="1130300"/>
            <a:chExt cx="2089150" cy="2016125"/>
          </a:xfrm>
        </p:grpSpPr>
        <p:sp>
          <p:nvSpPr>
            <p:cNvPr id="4" name="object 4"/>
            <p:cNvSpPr/>
            <p:nvPr/>
          </p:nvSpPr>
          <p:spPr>
            <a:xfrm>
              <a:off x="1446275" y="1130300"/>
              <a:ext cx="2089150" cy="2016125"/>
            </a:xfrm>
            <a:custGeom>
              <a:avLst/>
              <a:gdLst/>
              <a:ahLst/>
              <a:cxnLst/>
              <a:rect l="l" t="t" r="r" b="b"/>
              <a:pathLst>
                <a:path w="2089150" h="2016125">
                  <a:moveTo>
                    <a:pt x="1044575" y="0"/>
                  </a:moveTo>
                  <a:lnTo>
                    <a:pt x="995397" y="1097"/>
                  </a:lnTo>
                  <a:lnTo>
                    <a:pt x="946805" y="4356"/>
                  </a:lnTo>
                  <a:lnTo>
                    <a:pt x="898849" y="9730"/>
                  </a:lnTo>
                  <a:lnTo>
                    <a:pt x="851579" y="17169"/>
                  </a:lnTo>
                  <a:lnTo>
                    <a:pt x="805045" y="26625"/>
                  </a:lnTo>
                  <a:lnTo>
                    <a:pt x="759297" y="38050"/>
                  </a:lnTo>
                  <a:lnTo>
                    <a:pt x="714386" y="51395"/>
                  </a:lnTo>
                  <a:lnTo>
                    <a:pt x="670361" y="66612"/>
                  </a:lnTo>
                  <a:lnTo>
                    <a:pt x="627273" y="83652"/>
                  </a:lnTo>
                  <a:lnTo>
                    <a:pt x="585171" y="102467"/>
                  </a:lnTo>
                  <a:lnTo>
                    <a:pt x="544107" y="123009"/>
                  </a:lnTo>
                  <a:lnTo>
                    <a:pt x="504130" y="145229"/>
                  </a:lnTo>
                  <a:lnTo>
                    <a:pt x="465290" y="169079"/>
                  </a:lnTo>
                  <a:lnTo>
                    <a:pt x="427637" y="194511"/>
                  </a:lnTo>
                  <a:lnTo>
                    <a:pt x="391222" y="221475"/>
                  </a:lnTo>
                  <a:lnTo>
                    <a:pt x="356094" y="249924"/>
                  </a:lnTo>
                  <a:lnTo>
                    <a:pt x="322304" y="279809"/>
                  </a:lnTo>
                  <a:lnTo>
                    <a:pt x="289902" y="311081"/>
                  </a:lnTo>
                  <a:lnTo>
                    <a:pt x="258938" y="343693"/>
                  </a:lnTo>
                  <a:lnTo>
                    <a:pt x="229463" y="377596"/>
                  </a:lnTo>
                  <a:lnTo>
                    <a:pt x="201525" y="412741"/>
                  </a:lnTo>
                  <a:lnTo>
                    <a:pt x="175176" y="449081"/>
                  </a:lnTo>
                  <a:lnTo>
                    <a:pt x="150466" y="486566"/>
                  </a:lnTo>
                  <a:lnTo>
                    <a:pt x="127444" y="525148"/>
                  </a:lnTo>
                  <a:lnTo>
                    <a:pt x="106161" y="564779"/>
                  </a:lnTo>
                  <a:lnTo>
                    <a:pt x="86667" y="605411"/>
                  </a:lnTo>
                  <a:lnTo>
                    <a:pt x="69013" y="646994"/>
                  </a:lnTo>
                  <a:lnTo>
                    <a:pt x="53247" y="689481"/>
                  </a:lnTo>
                  <a:lnTo>
                    <a:pt x="39421" y="732824"/>
                  </a:lnTo>
                  <a:lnTo>
                    <a:pt x="27584" y="776973"/>
                  </a:lnTo>
                  <a:lnTo>
                    <a:pt x="17788" y="821880"/>
                  </a:lnTo>
                  <a:lnTo>
                    <a:pt x="10080" y="867498"/>
                  </a:lnTo>
                  <a:lnTo>
                    <a:pt x="4513" y="913777"/>
                  </a:lnTo>
                  <a:lnTo>
                    <a:pt x="1136" y="960669"/>
                  </a:lnTo>
                  <a:lnTo>
                    <a:pt x="0" y="1008126"/>
                  </a:lnTo>
                  <a:lnTo>
                    <a:pt x="1136" y="1055572"/>
                  </a:lnTo>
                  <a:lnTo>
                    <a:pt x="4513" y="1102454"/>
                  </a:lnTo>
                  <a:lnTo>
                    <a:pt x="10080" y="1148723"/>
                  </a:lnTo>
                  <a:lnTo>
                    <a:pt x="17788" y="1194332"/>
                  </a:lnTo>
                  <a:lnTo>
                    <a:pt x="27584" y="1239231"/>
                  </a:lnTo>
                  <a:lnTo>
                    <a:pt x="39421" y="1283372"/>
                  </a:lnTo>
                  <a:lnTo>
                    <a:pt x="53247" y="1326708"/>
                  </a:lnTo>
                  <a:lnTo>
                    <a:pt x="69013" y="1369188"/>
                  </a:lnTo>
                  <a:lnTo>
                    <a:pt x="86667" y="1410765"/>
                  </a:lnTo>
                  <a:lnTo>
                    <a:pt x="106161" y="1451391"/>
                  </a:lnTo>
                  <a:lnTo>
                    <a:pt x="127444" y="1491017"/>
                  </a:lnTo>
                  <a:lnTo>
                    <a:pt x="150466" y="1529594"/>
                  </a:lnTo>
                  <a:lnTo>
                    <a:pt x="175176" y="1567075"/>
                  </a:lnTo>
                  <a:lnTo>
                    <a:pt x="201525" y="1603410"/>
                  </a:lnTo>
                  <a:lnTo>
                    <a:pt x="229463" y="1638552"/>
                  </a:lnTo>
                  <a:lnTo>
                    <a:pt x="258938" y="1672451"/>
                  </a:lnTo>
                  <a:lnTo>
                    <a:pt x="289902" y="1705060"/>
                  </a:lnTo>
                  <a:lnTo>
                    <a:pt x="322304" y="1736330"/>
                  </a:lnTo>
                  <a:lnTo>
                    <a:pt x="356094" y="1766212"/>
                  </a:lnTo>
                  <a:lnTo>
                    <a:pt x="391222" y="1794659"/>
                  </a:lnTo>
                  <a:lnTo>
                    <a:pt x="427637" y="1821621"/>
                  </a:lnTo>
                  <a:lnTo>
                    <a:pt x="465290" y="1847051"/>
                  </a:lnTo>
                  <a:lnTo>
                    <a:pt x="504130" y="1870900"/>
                  </a:lnTo>
                  <a:lnTo>
                    <a:pt x="544107" y="1893119"/>
                  </a:lnTo>
                  <a:lnTo>
                    <a:pt x="585171" y="1913660"/>
                  </a:lnTo>
                  <a:lnTo>
                    <a:pt x="627273" y="1932474"/>
                  </a:lnTo>
                  <a:lnTo>
                    <a:pt x="670361" y="1949514"/>
                  </a:lnTo>
                  <a:lnTo>
                    <a:pt x="714386" y="1964730"/>
                  </a:lnTo>
                  <a:lnTo>
                    <a:pt x="759297" y="1978075"/>
                  </a:lnTo>
                  <a:lnTo>
                    <a:pt x="805045" y="1989499"/>
                  </a:lnTo>
                  <a:lnTo>
                    <a:pt x="851579" y="1998955"/>
                  </a:lnTo>
                  <a:lnTo>
                    <a:pt x="898849" y="2006394"/>
                  </a:lnTo>
                  <a:lnTo>
                    <a:pt x="946805" y="2011768"/>
                  </a:lnTo>
                  <a:lnTo>
                    <a:pt x="995397" y="2015027"/>
                  </a:lnTo>
                  <a:lnTo>
                    <a:pt x="1044575" y="2016125"/>
                  </a:lnTo>
                  <a:lnTo>
                    <a:pt x="1093742" y="2015027"/>
                  </a:lnTo>
                  <a:lnTo>
                    <a:pt x="1142325" y="2011768"/>
                  </a:lnTo>
                  <a:lnTo>
                    <a:pt x="1190273" y="2006394"/>
                  </a:lnTo>
                  <a:lnTo>
                    <a:pt x="1237536" y="1998955"/>
                  </a:lnTo>
                  <a:lnTo>
                    <a:pt x="1284064" y="1989499"/>
                  </a:lnTo>
                  <a:lnTo>
                    <a:pt x="1329807" y="1978075"/>
                  </a:lnTo>
                  <a:lnTo>
                    <a:pt x="1374715" y="1964730"/>
                  </a:lnTo>
                  <a:lnTo>
                    <a:pt x="1418736" y="1949514"/>
                  </a:lnTo>
                  <a:lnTo>
                    <a:pt x="1461822" y="1932474"/>
                  </a:lnTo>
                  <a:lnTo>
                    <a:pt x="1503922" y="1913660"/>
                  </a:lnTo>
                  <a:lnTo>
                    <a:pt x="1544986" y="1893119"/>
                  </a:lnTo>
                  <a:lnTo>
                    <a:pt x="1584963" y="1870900"/>
                  </a:lnTo>
                  <a:lnTo>
                    <a:pt x="1623803" y="1847051"/>
                  </a:lnTo>
                  <a:lnTo>
                    <a:pt x="1661457" y="1821621"/>
                  </a:lnTo>
                  <a:lnTo>
                    <a:pt x="1697874" y="1794659"/>
                  </a:lnTo>
                  <a:lnTo>
                    <a:pt x="1733004" y="1766212"/>
                  </a:lnTo>
                  <a:lnTo>
                    <a:pt x="1766796" y="1736330"/>
                  </a:lnTo>
                  <a:lnTo>
                    <a:pt x="1799201" y="1705060"/>
                  </a:lnTo>
                  <a:lnTo>
                    <a:pt x="1830167" y="1672451"/>
                  </a:lnTo>
                  <a:lnTo>
                    <a:pt x="1859646" y="1638552"/>
                  </a:lnTo>
                  <a:lnTo>
                    <a:pt x="1887587" y="1603410"/>
                  </a:lnTo>
                  <a:lnTo>
                    <a:pt x="1913940" y="1567075"/>
                  </a:lnTo>
                  <a:lnTo>
                    <a:pt x="1938654" y="1529594"/>
                  </a:lnTo>
                  <a:lnTo>
                    <a:pt x="1961679" y="1491017"/>
                  </a:lnTo>
                  <a:lnTo>
                    <a:pt x="1982966" y="1451391"/>
                  </a:lnTo>
                  <a:lnTo>
                    <a:pt x="2002463" y="1410765"/>
                  </a:lnTo>
                  <a:lnTo>
                    <a:pt x="2020121" y="1369188"/>
                  </a:lnTo>
                  <a:lnTo>
                    <a:pt x="2035890" y="1326708"/>
                  </a:lnTo>
                  <a:lnTo>
                    <a:pt x="2049719" y="1283372"/>
                  </a:lnTo>
                  <a:lnTo>
                    <a:pt x="2061558" y="1239231"/>
                  </a:lnTo>
                  <a:lnTo>
                    <a:pt x="2071357" y="1194332"/>
                  </a:lnTo>
                  <a:lnTo>
                    <a:pt x="2079066" y="1148723"/>
                  </a:lnTo>
                  <a:lnTo>
                    <a:pt x="2084634" y="1102454"/>
                  </a:lnTo>
                  <a:lnTo>
                    <a:pt x="2088012" y="1055572"/>
                  </a:lnTo>
                  <a:lnTo>
                    <a:pt x="2089150" y="1008126"/>
                  </a:lnTo>
                  <a:lnTo>
                    <a:pt x="2088012" y="960669"/>
                  </a:lnTo>
                  <a:lnTo>
                    <a:pt x="2084634" y="913777"/>
                  </a:lnTo>
                  <a:lnTo>
                    <a:pt x="2079066" y="867498"/>
                  </a:lnTo>
                  <a:lnTo>
                    <a:pt x="2071357" y="821880"/>
                  </a:lnTo>
                  <a:lnTo>
                    <a:pt x="2061558" y="776973"/>
                  </a:lnTo>
                  <a:lnTo>
                    <a:pt x="2049719" y="732824"/>
                  </a:lnTo>
                  <a:lnTo>
                    <a:pt x="2035890" y="689481"/>
                  </a:lnTo>
                  <a:lnTo>
                    <a:pt x="2020121" y="646994"/>
                  </a:lnTo>
                  <a:lnTo>
                    <a:pt x="2002463" y="605411"/>
                  </a:lnTo>
                  <a:lnTo>
                    <a:pt x="1982966" y="564779"/>
                  </a:lnTo>
                  <a:lnTo>
                    <a:pt x="1961679" y="525148"/>
                  </a:lnTo>
                  <a:lnTo>
                    <a:pt x="1938654" y="486566"/>
                  </a:lnTo>
                  <a:lnTo>
                    <a:pt x="1913940" y="449081"/>
                  </a:lnTo>
                  <a:lnTo>
                    <a:pt x="1887587" y="412741"/>
                  </a:lnTo>
                  <a:lnTo>
                    <a:pt x="1859646" y="377596"/>
                  </a:lnTo>
                  <a:lnTo>
                    <a:pt x="1830167" y="343693"/>
                  </a:lnTo>
                  <a:lnTo>
                    <a:pt x="1799201" y="311081"/>
                  </a:lnTo>
                  <a:lnTo>
                    <a:pt x="1766796" y="279809"/>
                  </a:lnTo>
                  <a:lnTo>
                    <a:pt x="1733004" y="249924"/>
                  </a:lnTo>
                  <a:lnTo>
                    <a:pt x="1697874" y="221475"/>
                  </a:lnTo>
                  <a:lnTo>
                    <a:pt x="1661457" y="194511"/>
                  </a:lnTo>
                  <a:lnTo>
                    <a:pt x="1623803" y="169079"/>
                  </a:lnTo>
                  <a:lnTo>
                    <a:pt x="1584963" y="145229"/>
                  </a:lnTo>
                  <a:lnTo>
                    <a:pt x="1544986" y="123009"/>
                  </a:lnTo>
                  <a:lnTo>
                    <a:pt x="1503922" y="102467"/>
                  </a:lnTo>
                  <a:lnTo>
                    <a:pt x="1461822" y="83652"/>
                  </a:lnTo>
                  <a:lnTo>
                    <a:pt x="1418736" y="66612"/>
                  </a:lnTo>
                  <a:lnTo>
                    <a:pt x="1374715" y="51395"/>
                  </a:lnTo>
                  <a:lnTo>
                    <a:pt x="1329807" y="38050"/>
                  </a:lnTo>
                  <a:lnTo>
                    <a:pt x="1284064" y="26625"/>
                  </a:lnTo>
                  <a:lnTo>
                    <a:pt x="1237536" y="17169"/>
                  </a:lnTo>
                  <a:lnTo>
                    <a:pt x="1190273" y="9730"/>
                  </a:lnTo>
                  <a:lnTo>
                    <a:pt x="1142325" y="4356"/>
                  </a:lnTo>
                  <a:lnTo>
                    <a:pt x="1093742" y="1097"/>
                  </a:lnTo>
                  <a:lnTo>
                    <a:pt x="1044575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77999" y="1462024"/>
              <a:ext cx="1381125" cy="1390650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5088001" y="1130300"/>
            <a:ext cx="2091055" cy="2016125"/>
            <a:chOff x="5088001" y="1130300"/>
            <a:chExt cx="2091055" cy="2016125"/>
          </a:xfrm>
        </p:grpSpPr>
        <p:sp>
          <p:nvSpPr>
            <p:cNvPr id="7" name="object 7"/>
            <p:cNvSpPr/>
            <p:nvPr/>
          </p:nvSpPr>
          <p:spPr>
            <a:xfrm>
              <a:off x="5088001" y="1130300"/>
              <a:ext cx="2091055" cy="2016125"/>
            </a:xfrm>
            <a:custGeom>
              <a:avLst/>
              <a:gdLst/>
              <a:ahLst/>
              <a:cxnLst/>
              <a:rect l="l" t="t" r="r" b="b"/>
              <a:pathLst>
                <a:path w="2091054" h="2016125">
                  <a:moveTo>
                    <a:pt x="1045337" y="0"/>
                  </a:moveTo>
                  <a:lnTo>
                    <a:pt x="996126" y="1097"/>
                  </a:lnTo>
                  <a:lnTo>
                    <a:pt x="947502" y="4356"/>
                  </a:lnTo>
                  <a:lnTo>
                    <a:pt x="899513" y="9730"/>
                  </a:lnTo>
                  <a:lnTo>
                    <a:pt x="852211" y="17169"/>
                  </a:lnTo>
                  <a:lnTo>
                    <a:pt x="805645" y="26625"/>
                  </a:lnTo>
                  <a:lnTo>
                    <a:pt x="759865" y="38050"/>
                  </a:lnTo>
                  <a:lnTo>
                    <a:pt x="714922" y="51395"/>
                  </a:lnTo>
                  <a:lnTo>
                    <a:pt x="670866" y="66612"/>
                  </a:lnTo>
                  <a:lnTo>
                    <a:pt x="627747" y="83652"/>
                  </a:lnTo>
                  <a:lnTo>
                    <a:pt x="585616" y="102467"/>
                  </a:lnTo>
                  <a:lnTo>
                    <a:pt x="544522" y="123009"/>
                  </a:lnTo>
                  <a:lnTo>
                    <a:pt x="504515" y="145229"/>
                  </a:lnTo>
                  <a:lnTo>
                    <a:pt x="465647" y="169079"/>
                  </a:lnTo>
                  <a:lnTo>
                    <a:pt x="427966" y="194511"/>
                  </a:lnTo>
                  <a:lnTo>
                    <a:pt x="391524" y="221475"/>
                  </a:lnTo>
                  <a:lnTo>
                    <a:pt x="356370" y="249924"/>
                  </a:lnTo>
                  <a:lnTo>
                    <a:pt x="322555" y="279809"/>
                  </a:lnTo>
                  <a:lnTo>
                    <a:pt x="290128" y="311081"/>
                  </a:lnTo>
                  <a:lnTo>
                    <a:pt x="259141" y="343693"/>
                  </a:lnTo>
                  <a:lnTo>
                    <a:pt x="229643" y="377596"/>
                  </a:lnTo>
                  <a:lnTo>
                    <a:pt x="201684" y="412741"/>
                  </a:lnTo>
                  <a:lnTo>
                    <a:pt x="175314" y="449081"/>
                  </a:lnTo>
                  <a:lnTo>
                    <a:pt x="150585" y="486566"/>
                  </a:lnTo>
                  <a:lnTo>
                    <a:pt x="127545" y="525148"/>
                  </a:lnTo>
                  <a:lnTo>
                    <a:pt x="106246" y="564779"/>
                  </a:lnTo>
                  <a:lnTo>
                    <a:pt x="86736" y="605411"/>
                  </a:lnTo>
                  <a:lnTo>
                    <a:pt x="69068" y="646994"/>
                  </a:lnTo>
                  <a:lnTo>
                    <a:pt x="53290" y="689481"/>
                  </a:lnTo>
                  <a:lnTo>
                    <a:pt x="39453" y="732824"/>
                  </a:lnTo>
                  <a:lnTo>
                    <a:pt x="27607" y="776973"/>
                  </a:lnTo>
                  <a:lnTo>
                    <a:pt x="17802" y="821880"/>
                  </a:lnTo>
                  <a:lnTo>
                    <a:pt x="10089" y="867498"/>
                  </a:lnTo>
                  <a:lnTo>
                    <a:pt x="4517" y="913777"/>
                  </a:lnTo>
                  <a:lnTo>
                    <a:pt x="1137" y="960669"/>
                  </a:lnTo>
                  <a:lnTo>
                    <a:pt x="0" y="1008126"/>
                  </a:lnTo>
                  <a:lnTo>
                    <a:pt x="1137" y="1055572"/>
                  </a:lnTo>
                  <a:lnTo>
                    <a:pt x="4517" y="1102454"/>
                  </a:lnTo>
                  <a:lnTo>
                    <a:pt x="10089" y="1148723"/>
                  </a:lnTo>
                  <a:lnTo>
                    <a:pt x="17802" y="1194332"/>
                  </a:lnTo>
                  <a:lnTo>
                    <a:pt x="27607" y="1239231"/>
                  </a:lnTo>
                  <a:lnTo>
                    <a:pt x="39453" y="1283372"/>
                  </a:lnTo>
                  <a:lnTo>
                    <a:pt x="53290" y="1326708"/>
                  </a:lnTo>
                  <a:lnTo>
                    <a:pt x="69068" y="1369188"/>
                  </a:lnTo>
                  <a:lnTo>
                    <a:pt x="86736" y="1410765"/>
                  </a:lnTo>
                  <a:lnTo>
                    <a:pt x="106246" y="1451391"/>
                  </a:lnTo>
                  <a:lnTo>
                    <a:pt x="127545" y="1491017"/>
                  </a:lnTo>
                  <a:lnTo>
                    <a:pt x="150585" y="1529594"/>
                  </a:lnTo>
                  <a:lnTo>
                    <a:pt x="175314" y="1567075"/>
                  </a:lnTo>
                  <a:lnTo>
                    <a:pt x="201684" y="1603410"/>
                  </a:lnTo>
                  <a:lnTo>
                    <a:pt x="229643" y="1638552"/>
                  </a:lnTo>
                  <a:lnTo>
                    <a:pt x="259141" y="1672451"/>
                  </a:lnTo>
                  <a:lnTo>
                    <a:pt x="290128" y="1705060"/>
                  </a:lnTo>
                  <a:lnTo>
                    <a:pt x="322555" y="1736330"/>
                  </a:lnTo>
                  <a:lnTo>
                    <a:pt x="356370" y="1766212"/>
                  </a:lnTo>
                  <a:lnTo>
                    <a:pt x="391524" y="1794659"/>
                  </a:lnTo>
                  <a:lnTo>
                    <a:pt x="427966" y="1821621"/>
                  </a:lnTo>
                  <a:lnTo>
                    <a:pt x="465647" y="1847051"/>
                  </a:lnTo>
                  <a:lnTo>
                    <a:pt x="504515" y="1870900"/>
                  </a:lnTo>
                  <a:lnTo>
                    <a:pt x="544522" y="1893119"/>
                  </a:lnTo>
                  <a:lnTo>
                    <a:pt x="585616" y="1913660"/>
                  </a:lnTo>
                  <a:lnTo>
                    <a:pt x="627747" y="1932474"/>
                  </a:lnTo>
                  <a:lnTo>
                    <a:pt x="670866" y="1949514"/>
                  </a:lnTo>
                  <a:lnTo>
                    <a:pt x="714922" y="1964730"/>
                  </a:lnTo>
                  <a:lnTo>
                    <a:pt x="759865" y="1978075"/>
                  </a:lnTo>
                  <a:lnTo>
                    <a:pt x="805645" y="1989499"/>
                  </a:lnTo>
                  <a:lnTo>
                    <a:pt x="852211" y="1998955"/>
                  </a:lnTo>
                  <a:lnTo>
                    <a:pt x="899513" y="2006394"/>
                  </a:lnTo>
                  <a:lnTo>
                    <a:pt x="947502" y="2011768"/>
                  </a:lnTo>
                  <a:lnTo>
                    <a:pt x="996126" y="2015027"/>
                  </a:lnTo>
                  <a:lnTo>
                    <a:pt x="1045337" y="2016125"/>
                  </a:lnTo>
                  <a:lnTo>
                    <a:pt x="1094547" y="2015027"/>
                  </a:lnTo>
                  <a:lnTo>
                    <a:pt x="1143171" y="2011768"/>
                  </a:lnTo>
                  <a:lnTo>
                    <a:pt x="1191160" y="2006394"/>
                  </a:lnTo>
                  <a:lnTo>
                    <a:pt x="1238462" y="1998955"/>
                  </a:lnTo>
                  <a:lnTo>
                    <a:pt x="1285028" y="1989499"/>
                  </a:lnTo>
                  <a:lnTo>
                    <a:pt x="1330808" y="1978075"/>
                  </a:lnTo>
                  <a:lnTo>
                    <a:pt x="1375751" y="1964730"/>
                  </a:lnTo>
                  <a:lnTo>
                    <a:pt x="1419807" y="1949514"/>
                  </a:lnTo>
                  <a:lnTo>
                    <a:pt x="1462926" y="1932474"/>
                  </a:lnTo>
                  <a:lnTo>
                    <a:pt x="1505057" y="1913660"/>
                  </a:lnTo>
                  <a:lnTo>
                    <a:pt x="1546151" y="1893119"/>
                  </a:lnTo>
                  <a:lnTo>
                    <a:pt x="1586158" y="1870900"/>
                  </a:lnTo>
                  <a:lnTo>
                    <a:pt x="1625026" y="1847051"/>
                  </a:lnTo>
                  <a:lnTo>
                    <a:pt x="1662707" y="1821621"/>
                  </a:lnTo>
                  <a:lnTo>
                    <a:pt x="1699149" y="1794659"/>
                  </a:lnTo>
                  <a:lnTo>
                    <a:pt x="1734303" y="1766212"/>
                  </a:lnTo>
                  <a:lnTo>
                    <a:pt x="1768118" y="1736330"/>
                  </a:lnTo>
                  <a:lnTo>
                    <a:pt x="1800545" y="1705060"/>
                  </a:lnTo>
                  <a:lnTo>
                    <a:pt x="1831532" y="1672451"/>
                  </a:lnTo>
                  <a:lnTo>
                    <a:pt x="1861030" y="1638552"/>
                  </a:lnTo>
                  <a:lnTo>
                    <a:pt x="1888989" y="1603410"/>
                  </a:lnTo>
                  <a:lnTo>
                    <a:pt x="1915359" y="1567075"/>
                  </a:lnTo>
                  <a:lnTo>
                    <a:pt x="1940088" y="1529594"/>
                  </a:lnTo>
                  <a:lnTo>
                    <a:pt x="1963128" y="1491017"/>
                  </a:lnTo>
                  <a:lnTo>
                    <a:pt x="1984427" y="1451391"/>
                  </a:lnTo>
                  <a:lnTo>
                    <a:pt x="2003937" y="1410765"/>
                  </a:lnTo>
                  <a:lnTo>
                    <a:pt x="2021605" y="1369188"/>
                  </a:lnTo>
                  <a:lnTo>
                    <a:pt x="2037383" y="1326708"/>
                  </a:lnTo>
                  <a:lnTo>
                    <a:pt x="2051220" y="1283372"/>
                  </a:lnTo>
                  <a:lnTo>
                    <a:pt x="2063066" y="1239231"/>
                  </a:lnTo>
                  <a:lnTo>
                    <a:pt x="2072871" y="1194332"/>
                  </a:lnTo>
                  <a:lnTo>
                    <a:pt x="2080584" y="1148723"/>
                  </a:lnTo>
                  <a:lnTo>
                    <a:pt x="2086156" y="1102454"/>
                  </a:lnTo>
                  <a:lnTo>
                    <a:pt x="2089536" y="1055572"/>
                  </a:lnTo>
                  <a:lnTo>
                    <a:pt x="2090674" y="1008126"/>
                  </a:lnTo>
                  <a:lnTo>
                    <a:pt x="2089536" y="960669"/>
                  </a:lnTo>
                  <a:lnTo>
                    <a:pt x="2086156" y="913777"/>
                  </a:lnTo>
                  <a:lnTo>
                    <a:pt x="2080584" y="867498"/>
                  </a:lnTo>
                  <a:lnTo>
                    <a:pt x="2072871" y="821880"/>
                  </a:lnTo>
                  <a:lnTo>
                    <a:pt x="2063066" y="776973"/>
                  </a:lnTo>
                  <a:lnTo>
                    <a:pt x="2051220" y="732824"/>
                  </a:lnTo>
                  <a:lnTo>
                    <a:pt x="2037383" y="689481"/>
                  </a:lnTo>
                  <a:lnTo>
                    <a:pt x="2021605" y="646994"/>
                  </a:lnTo>
                  <a:lnTo>
                    <a:pt x="2003937" y="605411"/>
                  </a:lnTo>
                  <a:lnTo>
                    <a:pt x="1984427" y="564779"/>
                  </a:lnTo>
                  <a:lnTo>
                    <a:pt x="1963128" y="525148"/>
                  </a:lnTo>
                  <a:lnTo>
                    <a:pt x="1940088" y="486566"/>
                  </a:lnTo>
                  <a:lnTo>
                    <a:pt x="1915359" y="449081"/>
                  </a:lnTo>
                  <a:lnTo>
                    <a:pt x="1888989" y="412741"/>
                  </a:lnTo>
                  <a:lnTo>
                    <a:pt x="1861030" y="377596"/>
                  </a:lnTo>
                  <a:lnTo>
                    <a:pt x="1831532" y="343693"/>
                  </a:lnTo>
                  <a:lnTo>
                    <a:pt x="1800545" y="311081"/>
                  </a:lnTo>
                  <a:lnTo>
                    <a:pt x="1768118" y="279809"/>
                  </a:lnTo>
                  <a:lnTo>
                    <a:pt x="1734303" y="249924"/>
                  </a:lnTo>
                  <a:lnTo>
                    <a:pt x="1699149" y="221475"/>
                  </a:lnTo>
                  <a:lnTo>
                    <a:pt x="1662707" y="194511"/>
                  </a:lnTo>
                  <a:lnTo>
                    <a:pt x="1625026" y="169079"/>
                  </a:lnTo>
                  <a:lnTo>
                    <a:pt x="1586158" y="145229"/>
                  </a:lnTo>
                  <a:lnTo>
                    <a:pt x="1546151" y="123009"/>
                  </a:lnTo>
                  <a:lnTo>
                    <a:pt x="1505057" y="102467"/>
                  </a:lnTo>
                  <a:lnTo>
                    <a:pt x="1462926" y="83652"/>
                  </a:lnTo>
                  <a:lnTo>
                    <a:pt x="1419807" y="66612"/>
                  </a:lnTo>
                  <a:lnTo>
                    <a:pt x="1375751" y="51395"/>
                  </a:lnTo>
                  <a:lnTo>
                    <a:pt x="1330808" y="38050"/>
                  </a:lnTo>
                  <a:lnTo>
                    <a:pt x="1285028" y="26625"/>
                  </a:lnTo>
                  <a:lnTo>
                    <a:pt x="1238462" y="17169"/>
                  </a:lnTo>
                  <a:lnTo>
                    <a:pt x="1191160" y="9730"/>
                  </a:lnTo>
                  <a:lnTo>
                    <a:pt x="1143171" y="4356"/>
                  </a:lnTo>
                  <a:lnTo>
                    <a:pt x="1094547" y="1097"/>
                  </a:lnTo>
                  <a:lnTo>
                    <a:pt x="1045337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5600" y="1465199"/>
              <a:ext cx="1371600" cy="1387475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8653526" y="1130300"/>
            <a:ext cx="2091055" cy="2016125"/>
            <a:chOff x="8653526" y="1130300"/>
            <a:chExt cx="2091055" cy="2016125"/>
          </a:xfrm>
        </p:grpSpPr>
        <p:sp>
          <p:nvSpPr>
            <p:cNvPr id="10" name="object 10"/>
            <p:cNvSpPr/>
            <p:nvPr/>
          </p:nvSpPr>
          <p:spPr>
            <a:xfrm>
              <a:off x="8653526" y="1130300"/>
              <a:ext cx="2091055" cy="2016125"/>
            </a:xfrm>
            <a:custGeom>
              <a:avLst/>
              <a:gdLst/>
              <a:ahLst/>
              <a:cxnLst/>
              <a:rect l="l" t="t" r="r" b="b"/>
              <a:pathLst>
                <a:path w="2091054" h="2016125">
                  <a:moveTo>
                    <a:pt x="1045337" y="0"/>
                  </a:moveTo>
                  <a:lnTo>
                    <a:pt x="996126" y="1097"/>
                  </a:lnTo>
                  <a:lnTo>
                    <a:pt x="947502" y="4356"/>
                  </a:lnTo>
                  <a:lnTo>
                    <a:pt x="899513" y="9730"/>
                  </a:lnTo>
                  <a:lnTo>
                    <a:pt x="852211" y="17169"/>
                  </a:lnTo>
                  <a:lnTo>
                    <a:pt x="805645" y="26625"/>
                  </a:lnTo>
                  <a:lnTo>
                    <a:pt x="759865" y="38050"/>
                  </a:lnTo>
                  <a:lnTo>
                    <a:pt x="714922" y="51395"/>
                  </a:lnTo>
                  <a:lnTo>
                    <a:pt x="670866" y="66612"/>
                  </a:lnTo>
                  <a:lnTo>
                    <a:pt x="627747" y="83652"/>
                  </a:lnTo>
                  <a:lnTo>
                    <a:pt x="585616" y="102467"/>
                  </a:lnTo>
                  <a:lnTo>
                    <a:pt x="544522" y="123009"/>
                  </a:lnTo>
                  <a:lnTo>
                    <a:pt x="504515" y="145229"/>
                  </a:lnTo>
                  <a:lnTo>
                    <a:pt x="465647" y="169079"/>
                  </a:lnTo>
                  <a:lnTo>
                    <a:pt x="427966" y="194511"/>
                  </a:lnTo>
                  <a:lnTo>
                    <a:pt x="391524" y="221475"/>
                  </a:lnTo>
                  <a:lnTo>
                    <a:pt x="356370" y="249924"/>
                  </a:lnTo>
                  <a:lnTo>
                    <a:pt x="322555" y="279809"/>
                  </a:lnTo>
                  <a:lnTo>
                    <a:pt x="290128" y="311081"/>
                  </a:lnTo>
                  <a:lnTo>
                    <a:pt x="259141" y="343693"/>
                  </a:lnTo>
                  <a:lnTo>
                    <a:pt x="229643" y="377596"/>
                  </a:lnTo>
                  <a:lnTo>
                    <a:pt x="201684" y="412741"/>
                  </a:lnTo>
                  <a:lnTo>
                    <a:pt x="175314" y="449081"/>
                  </a:lnTo>
                  <a:lnTo>
                    <a:pt x="150585" y="486566"/>
                  </a:lnTo>
                  <a:lnTo>
                    <a:pt x="127545" y="525148"/>
                  </a:lnTo>
                  <a:lnTo>
                    <a:pt x="106246" y="564779"/>
                  </a:lnTo>
                  <a:lnTo>
                    <a:pt x="86736" y="605411"/>
                  </a:lnTo>
                  <a:lnTo>
                    <a:pt x="69068" y="646994"/>
                  </a:lnTo>
                  <a:lnTo>
                    <a:pt x="53290" y="689481"/>
                  </a:lnTo>
                  <a:lnTo>
                    <a:pt x="39453" y="732824"/>
                  </a:lnTo>
                  <a:lnTo>
                    <a:pt x="27607" y="776973"/>
                  </a:lnTo>
                  <a:lnTo>
                    <a:pt x="17802" y="821880"/>
                  </a:lnTo>
                  <a:lnTo>
                    <a:pt x="10089" y="867498"/>
                  </a:lnTo>
                  <a:lnTo>
                    <a:pt x="4517" y="913777"/>
                  </a:lnTo>
                  <a:lnTo>
                    <a:pt x="1137" y="960669"/>
                  </a:lnTo>
                  <a:lnTo>
                    <a:pt x="0" y="1008126"/>
                  </a:lnTo>
                  <a:lnTo>
                    <a:pt x="1137" y="1055572"/>
                  </a:lnTo>
                  <a:lnTo>
                    <a:pt x="4517" y="1102454"/>
                  </a:lnTo>
                  <a:lnTo>
                    <a:pt x="10089" y="1148723"/>
                  </a:lnTo>
                  <a:lnTo>
                    <a:pt x="17802" y="1194332"/>
                  </a:lnTo>
                  <a:lnTo>
                    <a:pt x="27607" y="1239231"/>
                  </a:lnTo>
                  <a:lnTo>
                    <a:pt x="39453" y="1283372"/>
                  </a:lnTo>
                  <a:lnTo>
                    <a:pt x="53290" y="1326708"/>
                  </a:lnTo>
                  <a:lnTo>
                    <a:pt x="69068" y="1369188"/>
                  </a:lnTo>
                  <a:lnTo>
                    <a:pt x="86736" y="1410765"/>
                  </a:lnTo>
                  <a:lnTo>
                    <a:pt x="106246" y="1451391"/>
                  </a:lnTo>
                  <a:lnTo>
                    <a:pt x="127545" y="1491017"/>
                  </a:lnTo>
                  <a:lnTo>
                    <a:pt x="150585" y="1529594"/>
                  </a:lnTo>
                  <a:lnTo>
                    <a:pt x="175314" y="1567075"/>
                  </a:lnTo>
                  <a:lnTo>
                    <a:pt x="201684" y="1603410"/>
                  </a:lnTo>
                  <a:lnTo>
                    <a:pt x="229643" y="1638552"/>
                  </a:lnTo>
                  <a:lnTo>
                    <a:pt x="259141" y="1672451"/>
                  </a:lnTo>
                  <a:lnTo>
                    <a:pt x="290128" y="1705060"/>
                  </a:lnTo>
                  <a:lnTo>
                    <a:pt x="322555" y="1736330"/>
                  </a:lnTo>
                  <a:lnTo>
                    <a:pt x="356370" y="1766212"/>
                  </a:lnTo>
                  <a:lnTo>
                    <a:pt x="391524" y="1794659"/>
                  </a:lnTo>
                  <a:lnTo>
                    <a:pt x="427966" y="1821621"/>
                  </a:lnTo>
                  <a:lnTo>
                    <a:pt x="465647" y="1847051"/>
                  </a:lnTo>
                  <a:lnTo>
                    <a:pt x="504515" y="1870900"/>
                  </a:lnTo>
                  <a:lnTo>
                    <a:pt x="544522" y="1893119"/>
                  </a:lnTo>
                  <a:lnTo>
                    <a:pt x="585616" y="1913660"/>
                  </a:lnTo>
                  <a:lnTo>
                    <a:pt x="627747" y="1932474"/>
                  </a:lnTo>
                  <a:lnTo>
                    <a:pt x="670866" y="1949514"/>
                  </a:lnTo>
                  <a:lnTo>
                    <a:pt x="714922" y="1964730"/>
                  </a:lnTo>
                  <a:lnTo>
                    <a:pt x="759865" y="1978075"/>
                  </a:lnTo>
                  <a:lnTo>
                    <a:pt x="805645" y="1989499"/>
                  </a:lnTo>
                  <a:lnTo>
                    <a:pt x="852211" y="1998955"/>
                  </a:lnTo>
                  <a:lnTo>
                    <a:pt x="899513" y="2006394"/>
                  </a:lnTo>
                  <a:lnTo>
                    <a:pt x="947502" y="2011768"/>
                  </a:lnTo>
                  <a:lnTo>
                    <a:pt x="996126" y="2015027"/>
                  </a:lnTo>
                  <a:lnTo>
                    <a:pt x="1045337" y="2016125"/>
                  </a:lnTo>
                  <a:lnTo>
                    <a:pt x="1094547" y="2015027"/>
                  </a:lnTo>
                  <a:lnTo>
                    <a:pt x="1143171" y="2011768"/>
                  </a:lnTo>
                  <a:lnTo>
                    <a:pt x="1191160" y="2006394"/>
                  </a:lnTo>
                  <a:lnTo>
                    <a:pt x="1238462" y="1998955"/>
                  </a:lnTo>
                  <a:lnTo>
                    <a:pt x="1285028" y="1989499"/>
                  </a:lnTo>
                  <a:lnTo>
                    <a:pt x="1330808" y="1978075"/>
                  </a:lnTo>
                  <a:lnTo>
                    <a:pt x="1375751" y="1964730"/>
                  </a:lnTo>
                  <a:lnTo>
                    <a:pt x="1419807" y="1949514"/>
                  </a:lnTo>
                  <a:lnTo>
                    <a:pt x="1462926" y="1932474"/>
                  </a:lnTo>
                  <a:lnTo>
                    <a:pt x="1505057" y="1913660"/>
                  </a:lnTo>
                  <a:lnTo>
                    <a:pt x="1546151" y="1893119"/>
                  </a:lnTo>
                  <a:lnTo>
                    <a:pt x="1586158" y="1870900"/>
                  </a:lnTo>
                  <a:lnTo>
                    <a:pt x="1625026" y="1847051"/>
                  </a:lnTo>
                  <a:lnTo>
                    <a:pt x="1662707" y="1821621"/>
                  </a:lnTo>
                  <a:lnTo>
                    <a:pt x="1699149" y="1794659"/>
                  </a:lnTo>
                  <a:lnTo>
                    <a:pt x="1734303" y="1766212"/>
                  </a:lnTo>
                  <a:lnTo>
                    <a:pt x="1768118" y="1736330"/>
                  </a:lnTo>
                  <a:lnTo>
                    <a:pt x="1800545" y="1705060"/>
                  </a:lnTo>
                  <a:lnTo>
                    <a:pt x="1831532" y="1672451"/>
                  </a:lnTo>
                  <a:lnTo>
                    <a:pt x="1861030" y="1638552"/>
                  </a:lnTo>
                  <a:lnTo>
                    <a:pt x="1888989" y="1603410"/>
                  </a:lnTo>
                  <a:lnTo>
                    <a:pt x="1915359" y="1567075"/>
                  </a:lnTo>
                  <a:lnTo>
                    <a:pt x="1940088" y="1529594"/>
                  </a:lnTo>
                  <a:lnTo>
                    <a:pt x="1963128" y="1491017"/>
                  </a:lnTo>
                  <a:lnTo>
                    <a:pt x="1984427" y="1451391"/>
                  </a:lnTo>
                  <a:lnTo>
                    <a:pt x="2003937" y="1410765"/>
                  </a:lnTo>
                  <a:lnTo>
                    <a:pt x="2021605" y="1369188"/>
                  </a:lnTo>
                  <a:lnTo>
                    <a:pt x="2037383" y="1326708"/>
                  </a:lnTo>
                  <a:lnTo>
                    <a:pt x="2051220" y="1283372"/>
                  </a:lnTo>
                  <a:lnTo>
                    <a:pt x="2063066" y="1239231"/>
                  </a:lnTo>
                  <a:lnTo>
                    <a:pt x="2072871" y="1194332"/>
                  </a:lnTo>
                  <a:lnTo>
                    <a:pt x="2080584" y="1148723"/>
                  </a:lnTo>
                  <a:lnTo>
                    <a:pt x="2086156" y="1102454"/>
                  </a:lnTo>
                  <a:lnTo>
                    <a:pt x="2089536" y="1055572"/>
                  </a:lnTo>
                  <a:lnTo>
                    <a:pt x="2090674" y="1008126"/>
                  </a:lnTo>
                  <a:lnTo>
                    <a:pt x="2089536" y="960669"/>
                  </a:lnTo>
                  <a:lnTo>
                    <a:pt x="2086156" y="913777"/>
                  </a:lnTo>
                  <a:lnTo>
                    <a:pt x="2080584" y="867498"/>
                  </a:lnTo>
                  <a:lnTo>
                    <a:pt x="2072871" y="821880"/>
                  </a:lnTo>
                  <a:lnTo>
                    <a:pt x="2063066" y="776973"/>
                  </a:lnTo>
                  <a:lnTo>
                    <a:pt x="2051220" y="732824"/>
                  </a:lnTo>
                  <a:lnTo>
                    <a:pt x="2037383" y="689481"/>
                  </a:lnTo>
                  <a:lnTo>
                    <a:pt x="2021605" y="646994"/>
                  </a:lnTo>
                  <a:lnTo>
                    <a:pt x="2003937" y="605411"/>
                  </a:lnTo>
                  <a:lnTo>
                    <a:pt x="1984427" y="564779"/>
                  </a:lnTo>
                  <a:lnTo>
                    <a:pt x="1963128" y="525148"/>
                  </a:lnTo>
                  <a:lnTo>
                    <a:pt x="1940088" y="486566"/>
                  </a:lnTo>
                  <a:lnTo>
                    <a:pt x="1915359" y="449081"/>
                  </a:lnTo>
                  <a:lnTo>
                    <a:pt x="1888989" y="412741"/>
                  </a:lnTo>
                  <a:lnTo>
                    <a:pt x="1861030" y="377596"/>
                  </a:lnTo>
                  <a:lnTo>
                    <a:pt x="1831532" y="343693"/>
                  </a:lnTo>
                  <a:lnTo>
                    <a:pt x="1800545" y="311081"/>
                  </a:lnTo>
                  <a:lnTo>
                    <a:pt x="1768118" y="279809"/>
                  </a:lnTo>
                  <a:lnTo>
                    <a:pt x="1734303" y="249924"/>
                  </a:lnTo>
                  <a:lnTo>
                    <a:pt x="1699149" y="221475"/>
                  </a:lnTo>
                  <a:lnTo>
                    <a:pt x="1662707" y="194511"/>
                  </a:lnTo>
                  <a:lnTo>
                    <a:pt x="1625026" y="169079"/>
                  </a:lnTo>
                  <a:lnTo>
                    <a:pt x="1586158" y="145229"/>
                  </a:lnTo>
                  <a:lnTo>
                    <a:pt x="1546151" y="123009"/>
                  </a:lnTo>
                  <a:lnTo>
                    <a:pt x="1505057" y="102467"/>
                  </a:lnTo>
                  <a:lnTo>
                    <a:pt x="1462926" y="83652"/>
                  </a:lnTo>
                  <a:lnTo>
                    <a:pt x="1419807" y="66612"/>
                  </a:lnTo>
                  <a:lnTo>
                    <a:pt x="1375751" y="51395"/>
                  </a:lnTo>
                  <a:lnTo>
                    <a:pt x="1330808" y="38050"/>
                  </a:lnTo>
                  <a:lnTo>
                    <a:pt x="1285028" y="26625"/>
                  </a:lnTo>
                  <a:lnTo>
                    <a:pt x="1238462" y="17169"/>
                  </a:lnTo>
                  <a:lnTo>
                    <a:pt x="1191160" y="9730"/>
                  </a:lnTo>
                  <a:lnTo>
                    <a:pt x="1143171" y="4356"/>
                  </a:lnTo>
                  <a:lnTo>
                    <a:pt x="1094547" y="1097"/>
                  </a:lnTo>
                  <a:lnTo>
                    <a:pt x="1045337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05951" y="1474724"/>
              <a:ext cx="1385824" cy="1377950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3162300" y="3873500"/>
            <a:ext cx="2091055" cy="2016125"/>
            <a:chOff x="3162300" y="3873500"/>
            <a:chExt cx="2091055" cy="2016125"/>
          </a:xfrm>
        </p:grpSpPr>
        <p:sp>
          <p:nvSpPr>
            <p:cNvPr id="13" name="object 13"/>
            <p:cNvSpPr/>
            <p:nvPr/>
          </p:nvSpPr>
          <p:spPr>
            <a:xfrm>
              <a:off x="3162300" y="3873500"/>
              <a:ext cx="2091055" cy="2016125"/>
            </a:xfrm>
            <a:custGeom>
              <a:avLst/>
              <a:gdLst/>
              <a:ahLst/>
              <a:cxnLst/>
              <a:rect l="l" t="t" r="r" b="b"/>
              <a:pathLst>
                <a:path w="2091054" h="2016125">
                  <a:moveTo>
                    <a:pt x="1045337" y="0"/>
                  </a:moveTo>
                  <a:lnTo>
                    <a:pt x="996126" y="1097"/>
                  </a:lnTo>
                  <a:lnTo>
                    <a:pt x="947502" y="4356"/>
                  </a:lnTo>
                  <a:lnTo>
                    <a:pt x="899513" y="9730"/>
                  </a:lnTo>
                  <a:lnTo>
                    <a:pt x="852211" y="17169"/>
                  </a:lnTo>
                  <a:lnTo>
                    <a:pt x="805645" y="26625"/>
                  </a:lnTo>
                  <a:lnTo>
                    <a:pt x="759865" y="38050"/>
                  </a:lnTo>
                  <a:lnTo>
                    <a:pt x="714922" y="51395"/>
                  </a:lnTo>
                  <a:lnTo>
                    <a:pt x="670866" y="66612"/>
                  </a:lnTo>
                  <a:lnTo>
                    <a:pt x="627747" y="83652"/>
                  </a:lnTo>
                  <a:lnTo>
                    <a:pt x="585616" y="102467"/>
                  </a:lnTo>
                  <a:lnTo>
                    <a:pt x="544522" y="123009"/>
                  </a:lnTo>
                  <a:lnTo>
                    <a:pt x="504515" y="145229"/>
                  </a:lnTo>
                  <a:lnTo>
                    <a:pt x="465647" y="169079"/>
                  </a:lnTo>
                  <a:lnTo>
                    <a:pt x="427966" y="194511"/>
                  </a:lnTo>
                  <a:lnTo>
                    <a:pt x="391524" y="221475"/>
                  </a:lnTo>
                  <a:lnTo>
                    <a:pt x="356370" y="249924"/>
                  </a:lnTo>
                  <a:lnTo>
                    <a:pt x="322555" y="279809"/>
                  </a:lnTo>
                  <a:lnTo>
                    <a:pt x="290128" y="311081"/>
                  </a:lnTo>
                  <a:lnTo>
                    <a:pt x="259141" y="343693"/>
                  </a:lnTo>
                  <a:lnTo>
                    <a:pt x="229643" y="377596"/>
                  </a:lnTo>
                  <a:lnTo>
                    <a:pt x="201684" y="412741"/>
                  </a:lnTo>
                  <a:lnTo>
                    <a:pt x="175314" y="449081"/>
                  </a:lnTo>
                  <a:lnTo>
                    <a:pt x="150585" y="486566"/>
                  </a:lnTo>
                  <a:lnTo>
                    <a:pt x="127545" y="525148"/>
                  </a:lnTo>
                  <a:lnTo>
                    <a:pt x="106246" y="564779"/>
                  </a:lnTo>
                  <a:lnTo>
                    <a:pt x="86736" y="605411"/>
                  </a:lnTo>
                  <a:lnTo>
                    <a:pt x="69068" y="646994"/>
                  </a:lnTo>
                  <a:lnTo>
                    <a:pt x="53290" y="689481"/>
                  </a:lnTo>
                  <a:lnTo>
                    <a:pt x="39453" y="732824"/>
                  </a:lnTo>
                  <a:lnTo>
                    <a:pt x="27607" y="776973"/>
                  </a:lnTo>
                  <a:lnTo>
                    <a:pt x="17802" y="821880"/>
                  </a:lnTo>
                  <a:lnTo>
                    <a:pt x="10089" y="867498"/>
                  </a:lnTo>
                  <a:lnTo>
                    <a:pt x="4517" y="913777"/>
                  </a:lnTo>
                  <a:lnTo>
                    <a:pt x="1137" y="960669"/>
                  </a:lnTo>
                  <a:lnTo>
                    <a:pt x="0" y="1008126"/>
                  </a:lnTo>
                  <a:lnTo>
                    <a:pt x="1137" y="1055572"/>
                  </a:lnTo>
                  <a:lnTo>
                    <a:pt x="4517" y="1102454"/>
                  </a:lnTo>
                  <a:lnTo>
                    <a:pt x="10089" y="1148723"/>
                  </a:lnTo>
                  <a:lnTo>
                    <a:pt x="17802" y="1194332"/>
                  </a:lnTo>
                  <a:lnTo>
                    <a:pt x="27607" y="1239231"/>
                  </a:lnTo>
                  <a:lnTo>
                    <a:pt x="39453" y="1283372"/>
                  </a:lnTo>
                  <a:lnTo>
                    <a:pt x="53290" y="1326708"/>
                  </a:lnTo>
                  <a:lnTo>
                    <a:pt x="69068" y="1369188"/>
                  </a:lnTo>
                  <a:lnTo>
                    <a:pt x="86736" y="1410765"/>
                  </a:lnTo>
                  <a:lnTo>
                    <a:pt x="106246" y="1451391"/>
                  </a:lnTo>
                  <a:lnTo>
                    <a:pt x="127545" y="1491017"/>
                  </a:lnTo>
                  <a:lnTo>
                    <a:pt x="150585" y="1529594"/>
                  </a:lnTo>
                  <a:lnTo>
                    <a:pt x="175314" y="1567075"/>
                  </a:lnTo>
                  <a:lnTo>
                    <a:pt x="201684" y="1603410"/>
                  </a:lnTo>
                  <a:lnTo>
                    <a:pt x="229643" y="1638552"/>
                  </a:lnTo>
                  <a:lnTo>
                    <a:pt x="259141" y="1672451"/>
                  </a:lnTo>
                  <a:lnTo>
                    <a:pt x="290128" y="1705060"/>
                  </a:lnTo>
                  <a:lnTo>
                    <a:pt x="322555" y="1736330"/>
                  </a:lnTo>
                  <a:lnTo>
                    <a:pt x="356370" y="1766212"/>
                  </a:lnTo>
                  <a:lnTo>
                    <a:pt x="391524" y="1794659"/>
                  </a:lnTo>
                  <a:lnTo>
                    <a:pt x="427966" y="1821621"/>
                  </a:lnTo>
                  <a:lnTo>
                    <a:pt x="465647" y="1847051"/>
                  </a:lnTo>
                  <a:lnTo>
                    <a:pt x="504515" y="1870900"/>
                  </a:lnTo>
                  <a:lnTo>
                    <a:pt x="544522" y="1893119"/>
                  </a:lnTo>
                  <a:lnTo>
                    <a:pt x="585616" y="1913660"/>
                  </a:lnTo>
                  <a:lnTo>
                    <a:pt x="627747" y="1932474"/>
                  </a:lnTo>
                  <a:lnTo>
                    <a:pt x="670866" y="1949514"/>
                  </a:lnTo>
                  <a:lnTo>
                    <a:pt x="714922" y="1964730"/>
                  </a:lnTo>
                  <a:lnTo>
                    <a:pt x="759865" y="1978075"/>
                  </a:lnTo>
                  <a:lnTo>
                    <a:pt x="805645" y="1989499"/>
                  </a:lnTo>
                  <a:lnTo>
                    <a:pt x="852211" y="1998955"/>
                  </a:lnTo>
                  <a:lnTo>
                    <a:pt x="899513" y="2006394"/>
                  </a:lnTo>
                  <a:lnTo>
                    <a:pt x="947502" y="2011768"/>
                  </a:lnTo>
                  <a:lnTo>
                    <a:pt x="996126" y="2015027"/>
                  </a:lnTo>
                  <a:lnTo>
                    <a:pt x="1045337" y="2016125"/>
                  </a:lnTo>
                  <a:lnTo>
                    <a:pt x="1094547" y="2015027"/>
                  </a:lnTo>
                  <a:lnTo>
                    <a:pt x="1143173" y="2011768"/>
                  </a:lnTo>
                  <a:lnTo>
                    <a:pt x="1191163" y="2006394"/>
                  </a:lnTo>
                  <a:lnTo>
                    <a:pt x="1238467" y="1998955"/>
                  </a:lnTo>
                  <a:lnTo>
                    <a:pt x="1285035" y="1989499"/>
                  </a:lnTo>
                  <a:lnTo>
                    <a:pt x="1330818" y="1978075"/>
                  </a:lnTo>
                  <a:lnTo>
                    <a:pt x="1375764" y="1964730"/>
                  </a:lnTo>
                  <a:lnTo>
                    <a:pt x="1419824" y="1949514"/>
                  </a:lnTo>
                  <a:lnTo>
                    <a:pt x="1462947" y="1932474"/>
                  </a:lnTo>
                  <a:lnTo>
                    <a:pt x="1505082" y="1913660"/>
                  </a:lnTo>
                  <a:lnTo>
                    <a:pt x="1546181" y="1893119"/>
                  </a:lnTo>
                  <a:lnTo>
                    <a:pt x="1586192" y="1870900"/>
                  </a:lnTo>
                  <a:lnTo>
                    <a:pt x="1625066" y="1847051"/>
                  </a:lnTo>
                  <a:lnTo>
                    <a:pt x="1662752" y="1821621"/>
                  </a:lnTo>
                  <a:lnTo>
                    <a:pt x="1699199" y="1794659"/>
                  </a:lnTo>
                  <a:lnTo>
                    <a:pt x="1734358" y="1766212"/>
                  </a:lnTo>
                  <a:lnTo>
                    <a:pt x="1768179" y="1736330"/>
                  </a:lnTo>
                  <a:lnTo>
                    <a:pt x="1800611" y="1705060"/>
                  </a:lnTo>
                  <a:lnTo>
                    <a:pt x="1831604" y="1672451"/>
                  </a:lnTo>
                  <a:lnTo>
                    <a:pt x="1861107" y="1638552"/>
                  </a:lnTo>
                  <a:lnTo>
                    <a:pt x="1889072" y="1603410"/>
                  </a:lnTo>
                  <a:lnTo>
                    <a:pt x="1915446" y="1567075"/>
                  </a:lnTo>
                  <a:lnTo>
                    <a:pt x="1940181" y="1529594"/>
                  </a:lnTo>
                  <a:lnTo>
                    <a:pt x="1963225" y="1491017"/>
                  </a:lnTo>
                  <a:lnTo>
                    <a:pt x="1984529" y="1451391"/>
                  </a:lnTo>
                  <a:lnTo>
                    <a:pt x="2004043" y="1410765"/>
                  </a:lnTo>
                  <a:lnTo>
                    <a:pt x="2021715" y="1369188"/>
                  </a:lnTo>
                  <a:lnTo>
                    <a:pt x="2037497" y="1326708"/>
                  </a:lnTo>
                  <a:lnTo>
                    <a:pt x="2051337" y="1283372"/>
                  </a:lnTo>
                  <a:lnTo>
                    <a:pt x="2063186" y="1239231"/>
                  </a:lnTo>
                  <a:lnTo>
                    <a:pt x="2072993" y="1194332"/>
                  </a:lnTo>
                  <a:lnTo>
                    <a:pt x="2080709" y="1148723"/>
                  </a:lnTo>
                  <a:lnTo>
                    <a:pt x="2086282" y="1102454"/>
                  </a:lnTo>
                  <a:lnTo>
                    <a:pt x="2089662" y="1055572"/>
                  </a:lnTo>
                  <a:lnTo>
                    <a:pt x="2090801" y="1008126"/>
                  </a:lnTo>
                  <a:lnTo>
                    <a:pt x="2089662" y="960669"/>
                  </a:lnTo>
                  <a:lnTo>
                    <a:pt x="2086282" y="913777"/>
                  </a:lnTo>
                  <a:lnTo>
                    <a:pt x="2080709" y="867498"/>
                  </a:lnTo>
                  <a:lnTo>
                    <a:pt x="2072993" y="821880"/>
                  </a:lnTo>
                  <a:lnTo>
                    <a:pt x="2063186" y="776973"/>
                  </a:lnTo>
                  <a:lnTo>
                    <a:pt x="2051337" y="732824"/>
                  </a:lnTo>
                  <a:lnTo>
                    <a:pt x="2037497" y="689481"/>
                  </a:lnTo>
                  <a:lnTo>
                    <a:pt x="2021715" y="646994"/>
                  </a:lnTo>
                  <a:lnTo>
                    <a:pt x="2004043" y="605411"/>
                  </a:lnTo>
                  <a:lnTo>
                    <a:pt x="1984529" y="564779"/>
                  </a:lnTo>
                  <a:lnTo>
                    <a:pt x="1963225" y="525148"/>
                  </a:lnTo>
                  <a:lnTo>
                    <a:pt x="1940181" y="486566"/>
                  </a:lnTo>
                  <a:lnTo>
                    <a:pt x="1915446" y="449081"/>
                  </a:lnTo>
                  <a:lnTo>
                    <a:pt x="1889072" y="412741"/>
                  </a:lnTo>
                  <a:lnTo>
                    <a:pt x="1861107" y="377596"/>
                  </a:lnTo>
                  <a:lnTo>
                    <a:pt x="1831604" y="343693"/>
                  </a:lnTo>
                  <a:lnTo>
                    <a:pt x="1800611" y="311081"/>
                  </a:lnTo>
                  <a:lnTo>
                    <a:pt x="1768179" y="279809"/>
                  </a:lnTo>
                  <a:lnTo>
                    <a:pt x="1734358" y="249924"/>
                  </a:lnTo>
                  <a:lnTo>
                    <a:pt x="1699199" y="221475"/>
                  </a:lnTo>
                  <a:lnTo>
                    <a:pt x="1662752" y="194511"/>
                  </a:lnTo>
                  <a:lnTo>
                    <a:pt x="1625066" y="169079"/>
                  </a:lnTo>
                  <a:lnTo>
                    <a:pt x="1586192" y="145229"/>
                  </a:lnTo>
                  <a:lnTo>
                    <a:pt x="1546181" y="123009"/>
                  </a:lnTo>
                  <a:lnTo>
                    <a:pt x="1505082" y="102467"/>
                  </a:lnTo>
                  <a:lnTo>
                    <a:pt x="1462947" y="83652"/>
                  </a:lnTo>
                  <a:lnTo>
                    <a:pt x="1419824" y="66612"/>
                  </a:lnTo>
                  <a:lnTo>
                    <a:pt x="1375764" y="51395"/>
                  </a:lnTo>
                  <a:lnTo>
                    <a:pt x="1330818" y="38050"/>
                  </a:lnTo>
                  <a:lnTo>
                    <a:pt x="1285035" y="26625"/>
                  </a:lnTo>
                  <a:lnTo>
                    <a:pt x="1238467" y="17169"/>
                  </a:lnTo>
                  <a:lnTo>
                    <a:pt x="1191163" y="9730"/>
                  </a:lnTo>
                  <a:lnTo>
                    <a:pt x="1143173" y="4356"/>
                  </a:lnTo>
                  <a:lnTo>
                    <a:pt x="1094547" y="1097"/>
                  </a:lnTo>
                  <a:lnTo>
                    <a:pt x="1045337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11550" y="4214875"/>
              <a:ext cx="1371600" cy="1354074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7008876" y="3873500"/>
            <a:ext cx="2089150" cy="2016125"/>
            <a:chOff x="7008876" y="3873500"/>
            <a:chExt cx="2089150" cy="2016125"/>
          </a:xfrm>
        </p:grpSpPr>
        <p:sp>
          <p:nvSpPr>
            <p:cNvPr id="16" name="object 16"/>
            <p:cNvSpPr/>
            <p:nvPr/>
          </p:nvSpPr>
          <p:spPr>
            <a:xfrm>
              <a:off x="7008876" y="3873500"/>
              <a:ext cx="2089150" cy="2016125"/>
            </a:xfrm>
            <a:custGeom>
              <a:avLst/>
              <a:gdLst/>
              <a:ahLst/>
              <a:cxnLst/>
              <a:rect l="l" t="t" r="r" b="b"/>
              <a:pathLst>
                <a:path w="2089150" h="2016125">
                  <a:moveTo>
                    <a:pt x="1044575" y="0"/>
                  </a:moveTo>
                  <a:lnTo>
                    <a:pt x="995397" y="1097"/>
                  </a:lnTo>
                  <a:lnTo>
                    <a:pt x="946805" y="4356"/>
                  </a:lnTo>
                  <a:lnTo>
                    <a:pt x="898849" y="9730"/>
                  </a:lnTo>
                  <a:lnTo>
                    <a:pt x="851579" y="17169"/>
                  </a:lnTo>
                  <a:lnTo>
                    <a:pt x="805045" y="26625"/>
                  </a:lnTo>
                  <a:lnTo>
                    <a:pt x="759297" y="38050"/>
                  </a:lnTo>
                  <a:lnTo>
                    <a:pt x="714386" y="51395"/>
                  </a:lnTo>
                  <a:lnTo>
                    <a:pt x="670361" y="66612"/>
                  </a:lnTo>
                  <a:lnTo>
                    <a:pt x="627273" y="83652"/>
                  </a:lnTo>
                  <a:lnTo>
                    <a:pt x="585171" y="102467"/>
                  </a:lnTo>
                  <a:lnTo>
                    <a:pt x="544107" y="123009"/>
                  </a:lnTo>
                  <a:lnTo>
                    <a:pt x="504130" y="145229"/>
                  </a:lnTo>
                  <a:lnTo>
                    <a:pt x="465290" y="169079"/>
                  </a:lnTo>
                  <a:lnTo>
                    <a:pt x="427637" y="194511"/>
                  </a:lnTo>
                  <a:lnTo>
                    <a:pt x="391222" y="221475"/>
                  </a:lnTo>
                  <a:lnTo>
                    <a:pt x="356094" y="249924"/>
                  </a:lnTo>
                  <a:lnTo>
                    <a:pt x="322304" y="279809"/>
                  </a:lnTo>
                  <a:lnTo>
                    <a:pt x="289902" y="311081"/>
                  </a:lnTo>
                  <a:lnTo>
                    <a:pt x="258938" y="343693"/>
                  </a:lnTo>
                  <a:lnTo>
                    <a:pt x="229463" y="377596"/>
                  </a:lnTo>
                  <a:lnTo>
                    <a:pt x="201525" y="412741"/>
                  </a:lnTo>
                  <a:lnTo>
                    <a:pt x="175176" y="449081"/>
                  </a:lnTo>
                  <a:lnTo>
                    <a:pt x="150466" y="486566"/>
                  </a:lnTo>
                  <a:lnTo>
                    <a:pt x="127444" y="525148"/>
                  </a:lnTo>
                  <a:lnTo>
                    <a:pt x="106161" y="564779"/>
                  </a:lnTo>
                  <a:lnTo>
                    <a:pt x="86667" y="605411"/>
                  </a:lnTo>
                  <a:lnTo>
                    <a:pt x="69013" y="646994"/>
                  </a:lnTo>
                  <a:lnTo>
                    <a:pt x="53247" y="689481"/>
                  </a:lnTo>
                  <a:lnTo>
                    <a:pt x="39421" y="732824"/>
                  </a:lnTo>
                  <a:lnTo>
                    <a:pt x="27584" y="776973"/>
                  </a:lnTo>
                  <a:lnTo>
                    <a:pt x="17788" y="821880"/>
                  </a:lnTo>
                  <a:lnTo>
                    <a:pt x="10080" y="867498"/>
                  </a:lnTo>
                  <a:lnTo>
                    <a:pt x="4513" y="913777"/>
                  </a:lnTo>
                  <a:lnTo>
                    <a:pt x="1136" y="960669"/>
                  </a:lnTo>
                  <a:lnTo>
                    <a:pt x="0" y="1008126"/>
                  </a:lnTo>
                  <a:lnTo>
                    <a:pt x="1136" y="1055572"/>
                  </a:lnTo>
                  <a:lnTo>
                    <a:pt x="4513" y="1102454"/>
                  </a:lnTo>
                  <a:lnTo>
                    <a:pt x="10080" y="1148723"/>
                  </a:lnTo>
                  <a:lnTo>
                    <a:pt x="17788" y="1194332"/>
                  </a:lnTo>
                  <a:lnTo>
                    <a:pt x="27584" y="1239231"/>
                  </a:lnTo>
                  <a:lnTo>
                    <a:pt x="39421" y="1283372"/>
                  </a:lnTo>
                  <a:lnTo>
                    <a:pt x="53247" y="1326708"/>
                  </a:lnTo>
                  <a:lnTo>
                    <a:pt x="69013" y="1369188"/>
                  </a:lnTo>
                  <a:lnTo>
                    <a:pt x="86667" y="1410765"/>
                  </a:lnTo>
                  <a:lnTo>
                    <a:pt x="106161" y="1451391"/>
                  </a:lnTo>
                  <a:lnTo>
                    <a:pt x="127444" y="1491017"/>
                  </a:lnTo>
                  <a:lnTo>
                    <a:pt x="150466" y="1529594"/>
                  </a:lnTo>
                  <a:lnTo>
                    <a:pt x="175176" y="1567075"/>
                  </a:lnTo>
                  <a:lnTo>
                    <a:pt x="201525" y="1603410"/>
                  </a:lnTo>
                  <a:lnTo>
                    <a:pt x="229463" y="1638552"/>
                  </a:lnTo>
                  <a:lnTo>
                    <a:pt x="258938" y="1672451"/>
                  </a:lnTo>
                  <a:lnTo>
                    <a:pt x="289902" y="1705060"/>
                  </a:lnTo>
                  <a:lnTo>
                    <a:pt x="322304" y="1736330"/>
                  </a:lnTo>
                  <a:lnTo>
                    <a:pt x="356094" y="1766212"/>
                  </a:lnTo>
                  <a:lnTo>
                    <a:pt x="391222" y="1794659"/>
                  </a:lnTo>
                  <a:lnTo>
                    <a:pt x="427637" y="1821621"/>
                  </a:lnTo>
                  <a:lnTo>
                    <a:pt x="465290" y="1847051"/>
                  </a:lnTo>
                  <a:lnTo>
                    <a:pt x="504130" y="1870900"/>
                  </a:lnTo>
                  <a:lnTo>
                    <a:pt x="544107" y="1893119"/>
                  </a:lnTo>
                  <a:lnTo>
                    <a:pt x="585171" y="1913660"/>
                  </a:lnTo>
                  <a:lnTo>
                    <a:pt x="627273" y="1932474"/>
                  </a:lnTo>
                  <a:lnTo>
                    <a:pt x="670361" y="1949514"/>
                  </a:lnTo>
                  <a:lnTo>
                    <a:pt x="714386" y="1964730"/>
                  </a:lnTo>
                  <a:lnTo>
                    <a:pt x="759297" y="1978075"/>
                  </a:lnTo>
                  <a:lnTo>
                    <a:pt x="805045" y="1989499"/>
                  </a:lnTo>
                  <a:lnTo>
                    <a:pt x="851579" y="1998955"/>
                  </a:lnTo>
                  <a:lnTo>
                    <a:pt x="898849" y="2006394"/>
                  </a:lnTo>
                  <a:lnTo>
                    <a:pt x="946805" y="2011768"/>
                  </a:lnTo>
                  <a:lnTo>
                    <a:pt x="995397" y="2015027"/>
                  </a:lnTo>
                  <a:lnTo>
                    <a:pt x="1044575" y="2016125"/>
                  </a:lnTo>
                  <a:lnTo>
                    <a:pt x="1093742" y="2015027"/>
                  </a:lnTo>
                  <a:lnTo>
                    <a:pt x="1142325" y="2011768"/>
                  </a:lnTo>
                  <a:lnTo>
                    <a:pt x="1190273" y="2006394"/>
                  </a:lnTo>
                  <a:lnTo>
                    <a:pt x="1237536" y="1998955"/>
                  </a:lnTo>
                  <a:lnTo>
                    <a:pt x="1284064" y="1989499"/>
                  </a:lnTo>
                  <a:lnTo>
                    <a:pt x="1329807" y="1978075"/>
                  </a:lnTo>
                  <a:lnTo>
                    <a:pt x="1374715" y="1964730"/>
                  </a:lnTo>
                  <a:lnTo>
                    <a:pt x="1418736" y="1949514"/>
                  </a:lnTo>
                  <a:lnTo>
                    <a:pt x="1461822" y="1932474"/>
                  </a:lnTo>
                  <a:lnTo>
                    <a:pt x="1503922" y="1913660"/>
                  </a:lnTo>
                  <a:lnTo>
                    <a:pt x="1544986" y="1893119"/>
                  </a:lnTo>
                  <a:lnTo>
                    <a:pt x="1584963" y="1870900"/>
                  </a:lnTo>
                  <a:lnTo>
                    <a:pt x="1623803" y="1847051"/>
                  </a:lnTo>
                  <a:lnTo>
                    <a:pt x="1661457" y="1821621"/>
                  </a:lnTo>
                  <a:lnTo>
                    <a:pt x="1697874" y="1794659"/>
                  </a:lnTo>
                  <a:lnTo>
                    <a:pt x="1733004" y="1766212"/>
                  </a:lnTo>
                  <a:lnTo>
                    <a:pt x="1766796" y="1736330"/>
                  </a:lnTo>
                  <a:lnTo>
                    <a:pt x="1799201" y="1705060"/>
                  </a:lnTo>
                  <a:lnTo>
                    <a:pt x="1830167" y="1672451"/>
                  </a:lnTo>
                  <a:lnTo>
                    <a:pt x="1859646" y="1638552"/>
                  </a:lnTo>
                  <a:lnTo>
                    <a:pt x="1887587" y="1603410"/>
                  </a:lnTo>
                  <a:lnTo>
                    <a:pt x="1913940" y="1567075"/>
                  </a:lnTo>
                  <a:lnTo>
                    <a:pt x="1938654" y="1529594"/>
                  </a:lnTo>
                  <a:lnTo>
                    <a:pt x="1961679" y="1491017"/>
                  </a:lnTo>
                  <a:lnTo>
                    <a:pt x="1982966" y="1451391"/>
                  </a:lnTo>
                  <a:lnTo>
                    <a:pt x="2002463" y="1410765"/>
                  </a:lnTo>
                  <a:lnTo>
                    <a:pt x="2020121" y="1369188"/>
                  </a:lnTo>
                  <a:lnTo>
                    <a:pt x="2035890" y="1326708"/>
                  </a:lnTo>
                  <a:lnTo>
                    <a:pt x="2049719" y="1283372"/>
                  </a:lnTo>
                  <a:lnTo>
                    <a:pt x="2061558" y="1239231"/>
                  </a:lnTo>
                  <a:lnTo>
                    <a:pt x="2071357" y="1194332"/>
                  </a:lnTo>
                  <a:lnTo>
                    <a:pt x="2079066" y="1148723"/>
                  </a:lnTo>
                  <a:lnTo>
                    <a:pt x="2084634" y="1102454"/>
                  </a:lnTo>
                  <a:lnTo>
                    <a:pt x="2088012" y="1055572"/>
                  </a:lnTo>
                  <a:lnTo>
                    <a:pt x="2089150" y="1008126"/>
                  </a:lnTo>
                  <a:lnTo>
                    <a:pt x="2088012" y="960669"/>
                  </a:lnTo>
                  <a:lnTo>
                    <a:pt x="2084634" y="913777"/>
                  </a:lnTo>
                  <a:lnTo>
                    <a:pt x="2079066" y="867498"/>
                  </a:lnTo>
                  <a:lnTo>
                    <a:pt x="2071357" y="821880"/>
                  </a:lnTo>
                  <a:lnTo>
                    <a:pt x="2061558" y="776973"/>
                  </a:lnTo>
                  <a:lnTo>
                    <a:pt x="2049719" y="732824"/>
                  </a:lnTo>
                  <a:lnTo>
                    <a:pt x="2035890" y="689481"/>
                  </a:lnTo>
                  <a:lnTo>
                    <a:pt x="2020121" y="646994"/>
                  </a:lnTo>
                  <a:lnTo>
                    <a:pt x="2002463" y="605411"/>
                  </a:lnTo>
                  <a:lnTo>
                    <a:pt x="1982966" y="564779"/>
                  </a:lnTo>
                  <a:lnTo>
                    <a:pt x="1961679" y="525148"/>
                  </a:lnTo>
                  <a:lnTo>
                    <a:pt x="1938654" y="486566"/>
                  </a:lnTo>
                  <a:lnTo>
                    <a:pt x="1913940" y="449081"/>
                  </a:lnTo>
                  <a:lnTo>
                    <a:pt x="1887587" y="412741"/>
                  </a:lnTo>
                  <a:lnTo>
                    <a:pt x="1859646" y="377596"/>
                  </a:lnTo>
                  <a:lnTo>
                    <a:pt x="1830167" y="343693"/>
                  </a:lnTo>
                  <a:lnTo>
                    <a:pt x="1799201" y="311081"/>
                  </a:lnTo>
                  <a:lnTo>
                    <a:pt x="1766796" y="279809"/>
                  </a:lnTo>
                  <a:lnTo>
                    <a:pt x="1733004" y="249924"/>
                  </a:lnTo>
                  <a:lnTo>
                    <a:pt x="1697874" y="221475"/>
                  </a:lnTo>
                  <a:lnTo>
                    <a:pt x="1661457" y="194511"/>
                  </a:lnTo>
                  <a:lnTo>
                    <a:pt x="1623803" y="169079"/>
                  </a:lnTo>
                  <a:lnTo>
                    <a:pt x="1584963" y="145229"/>
                  </a:lnTo>
                  <a:lnTo>
                    <a:pt x="1544986" y="123009"/>
                  </a:lnTo>
                  <a:lnTo>
                    <a:pt x="1503922" y="102467"/>
                  </a:lnTo>
                  <a:lnTo>
                    <a:pt x="1461822" y="83652"/>
                  </a:lnTo>
                  <a:lnTo>
                    <a:pt x="1418736" y="66612"/>
                  </a:lnTo>
                  <a:lnTo>
                    <a:pt x="1374715" y="51395"/>
                  </a:lnTo>
                  <a:lnTo>
                    <a:pt x="1329807" y="38050"/>
                  </a:lnTo>
                  <a:lnTo>
                    <a:pt x="1284064" y="26625"/>
                  </a:lnTo>
                  <a:lnTo>
                    <a:pt x="1237536" y="17169"/>
                  </a:lnTo>
                  <a:lnTo>
                    <a:pt x="1190273" y="9730"/>
                  </a:lnTo>
                  <a:lnTo>
                    <a:pt x="1142325" y="4356"/>
                  </a:lnTo>
                  <a:lnTo>
                    <a:pt x="1093742" y="1097"/>
                  </a:lnTo>
                  <a:lnTo>
                    <a:pt x="1044575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78700" y="4214875"/>
              <a:ext cx="1354074" cy="1363599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114145" y="3201670"/>
            <a:ext cx="2764155" cy="51943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 indent="68580">
              <a:lnSpc>
                <a:spcPct val="80000"/>
              </a:lnSpc>
              <a:spcBef>
                <a:spcPts val="530"/>
              </a:spcBef>
            </a:pPr>
            <a:r>
              <a:rPr sz="1800" spc="-235" dirty="0">
                <a:latin typeface="Microsoft Sans Serif"/>
                <a:cs typeface="Microsoft Sans Serif"/>
              </a:rPr>
              <a:t>П</a:t>
            </a:r>
            <a:r>
              <a:rPr sz="1800" spc="-160" dirty="0">
                <a:latin typeface="Microsoft Sans Serif"/>
                <a:cs typeface="Microsoft Sans Serif"/>
              </a:rPr>
              <a:t>у</a:t>
            </a:r>
            <a:r>
              <a:rPr sz="1800" spc="-175" dirty="0">
                <a:latin typeface="Microsoft Sans Serif"/>
                <a:cs typeface="Microsoft Sans Serif"/>
              </a:rPr>
              <a:t>ти</a:t>
            </a:r>
            <a:r>
              <a:rPr sz="1800" spc="-185" dirty="0">
                <a:latin typeface="Microsoft Sans Serif"/>
                <a:cs typeface="Microsoft Sans Serif"/>
              </a:rPr>
              <a:t>н</a:t>
            </a:r>
            <a:r>
              <a:rPr sz="1800" spc="-95" dirty="0">
                <a:latin typeface="Microsoft Sans Serif"/>
                <a:cs typeface="Microsoft Sans Serif"/>
              </a:rPr>
              <a:t> </a:t>
            </a:r>
            <a:r>
              <a:rPr sz="1800" spc="-155" dirty="0">
                <a:latin typeface="Microsoft Sans Serif"/>
                <a:cs typeface="Microsoft Sans Serif"/>
              </a:rPr>
              <a:t>В.В.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225" dirty="0">
                <a:latin typeface="Microsoft Sans Serif"/>
                <a:cs typeface="Microsoft Sans Serif"/>
              </a:rPr>
              <a:t>«О</a:t>
            </a:r>
            <a:r>
              <a:rPr sz="1800" spc="-190" dirty="0">
                <a:latin typeface="Microsoft Sans Serif"/>
                <a:cs typeface="Microsoft Sans Serif"/>
              </a:rPr>
              <a:t>б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190" dirty="0">
                <a:latin typeface="Microsoft Sans Serif"/>
                <a:cs typeface="Microsoft Sans Serif"/>
              </a:rPr>
              <a:t>и</a:t>
            </a:r>
            <a:r>
              <a:rPr sz="1800" spc="-160" dirty="0">
                <a:latin typeface="Microsoft Sans Serif"/>
                <a:cs typeface="Microsoft Sans Serif"/>
              </a:rPr>
              <a:t>с</a:t>
            </a:r>
            <a:r>
              <a:rPr sz="1800" spc="-155" dirty="0">
                <a:latin typeface="Microsoft Sans Serif"/>
                <a:cs typeface="Microsoft Sans Serif"/>
              </a:rPr>
              <a:t>т</a:t>
            </a:r>
            <a:r>
              <a:rPr sz="1800" spc="-195" dirty="0">
                <a:latin typeface="Microsoft Sans Serif"/>
                <a:cs typeface="Microsoft Sans Serif"/>
              </a:rPr>
              <a:t>о</a:t>
            </a:r>
            <a:r>
              <a:rPr sz="1800" spc="-190" dirty="0">
                <a:latin typeface="Microsoft Sans Serif"/>
                <a:cs typeface="Microsoft Sans Serif"/>
              </a:rPr>
              <a:t>рич</a:t>
            </a:r>
            <a:r>
              <a:rPr sz="1800" spc="-195" dirty="0">
                <a:latin typeface="Microsoft Sans Serif"/>
                <a:cs typeface="Microsoft Sans Serif"/>
              </a:rPr>
              <a:t>е</a:t>
            </a:r>
            <a:r>
              <a:rPr sz="1800" spc="-165" dirty="0">
                <a:latin typeface="Microsoft Sans Serif"/>
                <a:cs typeface="Microsoft Sans Serif"/>
              </a:rPr>
              <a:t>с</a:t>
            </a:r>
            <a:r>
              <a:rPr sz="1800" spc="-190" dirty="0">
                <a:latin typeface="Microsoft Sans Serif"/>
                <a:cs typeface="Microsoft Sans Serif"/>
              </a:rPr>
              <a:t>ком  един</a:t>
            </a:r>
            <a:r>
              <a:rPr sz="1800" spc="-160" dirty="0">
                <a:latin typeface="Microsoft Sans Serif"/>
                <a:cs typeface="Microsoft Sans Serif"/>
              </a:rPr>
              <a:t>с</a:t>
            </a:r>
            <a:r>
              <a:rPr sz="1800" spc="-155" dirty="0">
                <a:latin typeface="Microsoft Sans Serif"/>
                <a:cs typeface="Microsoft Sans Serif"/>
              </a:rPr>
              <a:t>т</a:t>
            </a:r>
            <a:r>
              <a:rPr sz="1800" spc="-185" dirty="0">
                <a:latin typeface="Microsoft Sans Serif"/>
                <a:cs typeface="Microsoft Sans Serif"/>
              </a:rPr>
              <a:t>ве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185" dirty="0">
                <a:latin typeface="Microsoft Sans Serif"/>
                <a:cs typeface="Microsoft Sans Serif"/>
              </a:rPr>
              <a:t>р</a:t>
            </a:r>
            <a:r>
              <a:rPr sz="1800" spc="-165" dirty="0">
                <a:latin typeface="Microsoft Sans Serif"/>
                <a:cs typeface="Microsoft Sans Serif"/>
              </a:rPr>
              <a:t>усс</a:t>
            </a:r>
            <a:r>
              <a:rPr sz="1800" spc="-215" dirty="0">
                <a:latin typeface="Microsoft Sans Serif"/>
                <a:cs typeface="Microsoft Sans Serif"/>
              </a:rPr>
              <a:t>к</a:t>
            </a:r>
            <a:r>
              <a:rPr sz="1800" spc="-235" dirty="0">
                <a:latin typeface="Microsoft Sans Serif"/>
                <a:cs typeface="Microsoft Sans Serif"/>
              </a:rPr>
              <a:t>и</a:t>
            </a:r>
            <a:r>
              <a:rPr sz="1800" spc="-165" dirty="0">
                <a:latin typeface="Microsoft Sans Serif"/>
                <a:cs typeface="Microsoft Sans Serif"/>
              </a:rPr>
              <a:t>х</a:t>
            </a:r>
            <a:r>
              <a:rPr sz="1800" spc="-95" dirty="0">
                <a:latin typeface="Microsoft Sans Serif"/>
                <a:cs typeface="Microsoft Sans Serif"/>
              </a:rPr>
              <a:t> </a:t>
            </a:r>
            <a:r>
              <a:rPr sz="1800" spc="-185" dirty="0">
                <a:latin typeface="Microsoft Sans Serif"/>
                <a:cs typeface="Microsoft Sans Serif"/>
              </a:rPr>
              <a:t>и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165" dirty="0">
                <a:latin typeface="Microsoft Sans Serif"/>
                <a:cs typeface="Microsoft Sans Serif"/>
              </a:rPr>
              <a:t>у</a:t>
            </a:r>
            <a:r>
              <a:rPr sz="1800" spc="-210" dirty="0">
                <a:latin typeface="Microsoft Sans Serif"/>
                <a:cs typeface="Microsoft Sans Serif"/>
              </a:rPr>
              <a:t>кр</a:t>
            </a:r>
            <a:r>
              <a:rPr sz="1800" spc="-225" dirty="0">
                <a:latin typeface="Microsoft Sans Serif"/>
                <a:cs typeface="Microsoft Sans Serif"/>
              </a:rPr>
              <a:t>а</a:t>
            </a:r>
            <a:r>
              <a:rPr sz="1800" spc="-190" dirty="0">
                <a:latin typeface="Microsoft Sans Serif"/>
                <a:cs typeface="Microsoft Sans Serif"/>
              </a:rPr>
              <a:t>инц</a:t>
            </a:r>
            <a:r>
              <a:rPr sz="1800" spc="-195" dirty="0">
                <a:latin typeface="Microsoft Sans Serif"/>
                <a:cs typeface="Microsoft Sans Serif"/>
              </a:rPr>
              <a:t>е</a:t>
            </a:r>
            <a:r>
              <a:rPr sz="1800" spc="-180" dirty="0">
                <a:latin typeface="Microsoft Sans Serif"/>
                <a:cs typeface="Microsoft Sans Serif"/>
              </a:rPr>
              <a:t>в»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10429" y="3162046"/>
            <a:ext cx="2834005" cy="51943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 indent="1270">
              <a:lnSpc>
                <a:spcPct val="80000"/>
              </a:lnSpc>
              <a:spcBef>
                <a:spcPts val="530"/>
              </a:spcBef>
            </a:pPr>
            <a:r>
              <a:rPr sz="1800" spc="-225" dirty="0">
                <a:latin typeface="Microsoft Sans Serif"/>
                <a:cs typeface="Microsoft Sans Serif"/>
              </a:rPr>
              <a:t>Об</a:t>
            </a:r>
            <a:r>
              <a:rPr sz="1800" spc="-195" dirty="0">
                <a:latin typeface="Microsoft Sans Serif"/>
                <a:cs typeface="Microsoft Sans Serif"/>
              </a:rPr>
              <a:t>р</a:t>
            </a:r>
            <a:r>
              <a:rPr sz="1800" spc="-185" dirty="0">
                <a:latin typeface="Microsoft Sans Serif"/>
                <a:cs typeface="Microsoft Sans Serif"/>
              </a:rPr>
              <a:t>а</a:t>
            </a:r>
            <a:r>
              <a:rPr sz="1800" spc="-275" dirty="0">
                <a:latin typeface="Microsoft Sans Serif"/>
                <a:cs typeface="Microsoft Sans Serif"/>
              </a:rPr>
              <a:t>щ</a:t>
            </a:r>
            <a:r>
              <a:rPr sz="1800" spc="-190" dirty="0">
                <a:latin typeface="Microsoft Sans Serif"/>
                <a:cs typeface="Microsoft Sans Serif"/>
              </a:rPr>
              <a:t>ени</a:t>
            </a:r>
            <a:r>
              <a:rPr sz="1800" spc="-185" dirty="0">
                <a:latin typeface="Microsoft Sans Serif"/>
                <a:cs typeface="Microsoft Sans Serif"/>
              </a:rPr>
              <a:t>е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210" dirty="0">
                <a:latin typeface="Microsoft Sans Serif"/>
                <a:cs typeface="Microsoft Sans Serif"/>
              </a:rPr>
              <a:t>Пр</a:t>
            </a:r>
            <a:r>
              <a:rPr sz="1800" spc="-195" dirty="0">
                <a:latin typeface="Microsoft Sans Serif"/>
                <a:cs typeface="Microsoft Sans Serif"/>
              </a:rPr>
              <a:t>е</a:t>
            </a:r>
            <a:r>
              <a:rPr sz="1800" spc="-190" dirty="0">
                <a:latin typeface="Microsoft Sans Serif"/>
                <a:cs typeface="Microsoft Sans Serif"/>
              </a:rPr>
              <a:t>зидент</a:t>
            </a:r>
            <a:r>
              <a:rPr sz="1800" spc="-195" dirty="0">
                <a:latin typeface="Microsoft Sans Serif"/>
                <a:cs typeface="Microsoft Sans Serif"/>
              </a:rPr>
              <a:t>а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220" dirty="0">
                <a:latin typeface="Microsoft Sans Serif"/>
                <a:cs typeface="Microsoft Sans Serif"/>
              </a:rPr>
              <a:t>Р</a:t>
            </a:r>
            <a:r>
              <a:rPr sz="1800" spc="-195" dirty="0">
                <a:latin typeface="Microsoft Sans Serif"/>
                <a:cs typeface="Microsoft Sans Serif"/>
              </a:rPr>
              <a:t>о</a:t>
            </a:r>
            <a:r>
              <a:rPr sz="1800" spc="-165" dirty="0">
                <a:latin typeface="Microsoft Sans Serif"/>
                <a:cs typeface="Microsoft Sans Serif"/>
              </a:rPr>
              <a:t>сс</a:t>
            </a:r>
            <a:r>
              <a:rPr sz="1800" spc="-140" dirty="0">
                <a:latin typeface="Microsoft Sans Serif"/>
                <a:cs typeface="Microsoft Sans Serif"/>
              </a:rPr>
              <a:t>ии  </a:t>
            </a:r>
            <a:r>
              <a:rPr sz="1800" spc="-155" dirty="0">
                <a:latin typeface="Microsoft Sans Serif"/>
                <a:cs typeface="Microsoft Sans Serif"/>
              </a:rPr>
              <a:t>В.В.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235" dirty="0">
                <a:latin typeface="Microsoft Sans Serif"/>
                <a:cs typeface="Microsoft Sans Serif"/>
              </a:rPr>
              <a:t>П</a:t>
            </a:r>
            <a:r>
              <a:rPr sz="1800" spc="-160" dirty="0">
                <a:latin typeface="Microsoft Sans Serif"/>
                <a:cs typeface="Microsoft Sans Serif"/>
              </a:rPr>
              <a:t>у</a:t>
            </a:r>
            <a:r>
              <a:rPr sz="1800" spc="-180" dirty="0">
                <a:latin typeface="Microsoft Sans Serif"/>
                <a:cs typeface="Microsoft Sans Serif"/>
              </a:rPr>
              <a:t>тин</a:t>
            </a:r>
            <a:r>
              <a:rPr sz="1800" spc="-185" dirty="0">
                <a:latin typeface="Microsoft Sans Serif"/>
                <a:cs typeface="Microsoft Sans Serif"/>
              </a:rPr>
              <a:t>а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spc="-254" dirty="0">
                <a:latin typeface="Microsoft Sans Serif"/>
                <a:cs typeface="Microsoft Sans Serif"/>
              </a:rPr>
              <a:t>к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190" dirty="0">
                <a:latin typeface="Microsoft Sans Serif"/>
                <a:cs typeface="Microsoft Sans Serif"/>
              </a:rPr>
              <a:t>Рос</a:t>
            </a:r>
            <a:r>
              <a:rPr sz="1800" spc="-160" dirty="0">
                <a:latin typeface="Microsoft Sans Serif"/>
                <a:cs typeface="Microsoft Sans Serif"/>
              </a:rPr>
              <a:t>с</a:t>
            </a:r>
            <a:r>
              <a:rPr sz="1800" spc="-204" dirty="0">
                <a:latin typeface="Microsoft Sans Serif"/>
                <a:cs typeface="Microsoft Sans Serif"/>
              </a:rPr>
              <a:t>ийс</a:t>
            </a:r>
            <a:r>
              <a:rPr sz="1800" spc="-180" dirty="0">
                <a:latin typeface="Microsoft Sans Serif"/>
                <a:cs typeface="Microsoft Sans Serif"/>
              </a:rPr>
              <a:t>к</a:t>
            </a:r>
            <a:r>
              <a:rPr sz="1800" spc="-190" dirty="0">
                <a:latin typeface="Microsoft Sans Serif"/>
                <a:cs typeface="Microsoft Sans Serif"/>
              </a:rPr>
              <a:t>о</a:t>
            </a:r>
            <a:r>
              <a:rPr sz="1800" spc="-185" dirty="0">
                <a:latin typeface="Microsoft Sans Serif"/>
                <a:cs typeface="Microsoft Sans Serif"/>
              </a:rPr>
              <a:t>й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185" dirty="0">
                <a:latin typeface="Microsoft Sans Serif"/>
                <a:cs typeface="Microsoft Sans Serif"/>
              </a:rPr>
              <a:t>на</a:t>
            </a:r>
            <a:r>
              <a:rPr sz="1800" spc="-204" dirty="0">
                <a:latin typeface="Microsoft Sans Serif"/>
                <a:cs typeface="Microsoft Sans Serif"/>
              </a:rPr>
              <a:t>ц</a:t>
            </a:r>
            <a:r>
              <a:rPr sz="1800" spc="-190" dirty="0">
                <a:latin typeface="Microsoft Sans Serif"/>
                <a:cs typeface="Microsoft Sans Serif"/>
              </a:rPr>
              <a:t>ии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365617" y="3192271"/>
            <a:ext cx="2670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0" dirty="0">
                <a:latin typeface="Microsoft Sans Serif"/>
                <a:cs typeface="Microsoft Sans Serif"/>
              </a:rPr>
              <a:t>«</a:t>
            </a:r>
            <a:r>
              <a:rPr sz="1800" spc="-350" dirty="0">
                <a:latin typeface="Microsoft Sans Serif"/>
                <a:cs typeface="Microsoft Sans Serif"/>
              </a:rPr>
              <a:t>Д</a:t>
            </a:r>
            <a:r>
              <a:rPr sz="1800" spc="-190" dirty="0">
                <a:latin typeface="Microsoft Sans Serif"/>
                <a:cs typeface="Microsoft Sans Serif"/>
              </a:rPr>
              <a:t>р</a:t>
            </a:r>
            <a:r>
              <a:rPr sz="1800" spc="-195" dirty="0">
                <a:latin typeface="Microsoft Sans Serif"/>
                <a:cs typeface="Microsoft Sans Serif"/>
              </a:rPr>
              <a:t>е</a:t>
            </a:r>
            <a:r>
              <a:rPr sz="1800" spc="-180" dirty="0">
                <a:latin typeface="Microsoft Sans Serif"/>
                <a:cs typeface="Microsoft Sans Serif"/>
              </a:rPr>
              <a:t>внеру</a:t>
            </a:r>
            <a:r>
              <a:rPr sz="1800" spc="-160" dirty="0">
                <a:latin typeface="Microsoft Sans Serif"/>
                <a:cs typeface="Microsoft Sans Serif"/>
              </a:rPr>
              <a:t>с</a:t>
            </a:r>
            <a:r>
              <a:rPr sz="1800" spc="-165" dirty="0">
                <a:latin typeface="Microsoft Sans Serif"/>
                <a:cs typeface="Microsoft Sans Serif"/>
              </a:rPr>
              <a:t>с</a:t>
            </a:r>
            <a:r>
              <a:rPr sz="1800" spc="-210" dirty="0">
                <a:latin typeface="Microsoft Sans Serif"/>
                <a:cs typeface="Microsoft Sans Serif"/>
              </a:rPr>
              <a:t>ко</a:t>
            </a:r>
            <a:r>
              <a:rPr sz="1800" spc="-215" dirty="0">
                <a:latin typeface="Microsoft Sans Serif"/>
                <a:cs typeface="Microsoft Sans Serif"/>
              </a:rPr>
              <a:t>е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170" dirty="0">
                <a:latin typeface="Microsoft Sans Serif"/>
                <a:cs typeface="Microsoft Sans Serif"/>
              </a:rPr>
              <a:t>гос</a:t>
            </a:r>
            <a:r>
              <a:rPr sz="1800" spc="-165" dirty="0">
                <a:latin typeface="Microsoft Sans Serif"/>
                <a:cs typeface="Microsoft Sans Serif"/>
              </a:rPr>
              <a:t>у</a:t>
            </a:r>
            <a:r>
              <a:rPr sz="1800" spc="-185" dirty="0">
                <a:latin typeface="Microsoft Sans Serif"/>
                <a:cs typeface="Microsoft Sans Serif"/>
              </a:rPr>
              <a:t>да</a:t>
            </a:r>
            <a:r>
              <a:rPr sz="1800" spc="-195" dirty="0">
                <a:latin typeface="Microsoft Sans Serif"/>
                <a:cs typeface="Microsoft Sans Serif"/>
              </a:rPr>
              <a:t>р</a:t>
            </a:r>
            <a:r>
              <a:rPr sz="1800" spc="-165" dirty="0">
                <a:latin typeface="Microsoft Sans Serif"/>
                <a:cs typeface="Microsoft Sans Serif"/>
              </a:rPr>
              <a:t>с</a:t>
            </a:r>
            <a:r>
              <a:rPr sz="1800" spc="-155" dirty="0">
                <a:latin typeface="Microsoft Sans Serif"/>
                <a:cs typeface="Microsoft Sans Serif"/>
              </a:rPr>
              <a:t>т</a:t>
            </a:r>
            <a:r>
              <a:rPr sz="1800" spc="-185" dirty="0">
                <a:latin typeface="Microsoft Sans Serif"/>
                <a:cs typeface="Microsoft Sans Serif"/>
              </a:rPr>
              <a:t>в</a:t>
            </a:r>
            <a:r>
              <a:rPr sz="1800" spc="-190" dirty="0">
                <a:latin typeface="Microsoft Sans Serif"/>
                <a:cs typeface="Microsoft Sans Serif"/>
              </a:rPr>
              <a:t>о»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76094" y="5931204"/>
            <a:ext cx="3549015" cy="737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945"/>
              </a:lnSpc>
              <a:spcBef>
                <a:spcPts val="100"/>
              </a:spcBef>
            </a:pPr>
            <a:r>
              <a:rPr sz="1800" spc="-190" dirty="0">
                <a:latin typeface="Microsoft Sans Serif"/>
                <a:cs typeface="Microsoft Sans Serif"/>
              </a:rPr>
              <a:t>«</a:t>
            </a:r>
            <a:r>
              <a:rPr sz="1800" spc="-270" dirty="0">
                <a:latin typeface="Microsoft Sans Serif"/>
                <a:cs typeface="Microsoft Sans Serif"/>
              </a:rPr>
              <a:t>О</a:t>
            </a:r>
            <a:r>
              <a:rPr sz="1800" spc="-190" dirty="0">
                <a:latin typeface="Microsoft Sans Serif"/>
                <a:cs typeface="Microsoft Sans Serif"/>
              </a:rPr>
              <a:t>пере</a:t>
            </a:r>
            <a:r>
              <a:rPr sz="1800" spc="-155" dirty="0">
                <a:latin typeface="Microsoft Sans Serif"/>
                <a:cs typeface="Microsoft Sans Serif"/>
              </a:rPr>
              <a:t>т</a:t>
            </a:r>
            <a:r>
              <a:rPr sz="1800" spc="-160" dirty="0">
                <a:latin typeface="Microsoft Sans Serif"/>
                <a:cs typeface="Microsoft Sans Serif"/>
              </a:rPr>
              <a:t>т</a:t>
            </a:r>
            <a:r>
              <a:rPr sz="1800" spc="-190" dirty="0">
                <a:latin typeface="Microsoft Sans Serif"/>
                <a:cs typeface="Microsoft Sans Serif"/>
              </a:rPr>
              <a:t>а</a:t>
            </a:r>
            <a:r>
              <a:rPr sz="1800" spc="-90" dirty="0">
                <a:latin typeface="Microsoft Sans Serif"/>
                <a:cs typeface="Microsoft Sans Serif"/>
              </a:rPr>
              <a:t>,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195" dirty="0">
                <a:latin typeface="Microsoft Sans Serif"/>
                <a:cs typeface="Microsoft Sans Serif"/>
              </a:rPr>
              <a:t>по</a:t>
            </a:r>
            <a:r>
              <a:rPr sz="1800" spc="-190" dirty="0">
                <a:latin typeface="Microsoft Sans Serif"/>
                <a:cs typeface="Microsoft Sans Serif"/>
              </a:rPr>
              <a:t>в</a:t>
            </a:r>
            <a:r>
              <a:rPr sz="1800" spc="-155" dirty="0">
                <a:latin typeface="Microsoft Sans Serif"/>
                <a:cs typeface="Microsoft Sans Serif"/>
              </a:rPr>
              <a:t>т</a:t>
            </a:r>
            <a:r>
              <a:rPr sz="1800" spc="-190" dirty="0">
                <a:latin typeface="Microsoft Sans Serif"/>
                <a:cs typeface="Microsoft Sans Serif"/>
              </a:rPr>
              <a:t>ор</a:t>
            </a:r>
            <a:r>
              <a:rPr sz="1800" spc="-229" dirty="0">
                <a:latin typeface="Microsoft Sans Serif"/>
                <a:cs typeface="Microsoft Sans Serif"/>
              </a:rPr>
              <a:t>яющ</a:t>
            </a:r>
            <a:r>
              <a:rPr sz="1800" spc="-195" dirty="0">
                <a:latin typeface="Microsoft Sans Serif"/>
                <a:cs typeface="Microsoft Sans Serif"/>
              </a:rPr>
              <a:t>а</a:t>
            </a:r>
            <a:r>
              <a:rPr sz="1800" spc="-180" dirty="0">
                <a:latin typeface="Microsoft Sans Serif"/>
                <a:cs typeface="Microsoft Sans Serif"/>
              </a:rPr>
              <a:t>я</a:t>
            </a:r>
            <a:r>
              <a:rPr sz="1800" spc="-160" dirty="0">
                <a:latin typeface="Microsoft Sans Serif"/>
                <a:cs typeface="Microsoft Sans Serif"/>
              </a:rPr>
              <a:t>с</a:t>
            </a:r>
            <a:r>
              <a:rPr sz="1800" spc="-175" dirty="0">
                <a:latin typeface="Microsoft Sans Serif"/>
                <a:cs typeface="Microsoft Sans Serif"/>
              </a:rPr>
              <a:t>я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240" dirty="0">
                <a:latin typeface="Microsoft Sans Serif"/>
                <a:cs typeface="Microsoft Sans Serif"/>
              </a:rPr>
              <a:t>ка</a:t>
            </a:r>
            <a:r>
              <a:rPr sz="1800" spc="-225" dirty="0">
                <a:latin typeface="Microsoft Sans Serif"/>
                <a:cs typeface="Microsoft Sans Serif"/>
              </a:rPr>
              <a:t>к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195" dirty="0">
                <a:latin typeface="Microsoft Sans Serif"/>
                <a:cs typeface="Microsoft Sans Serif"/>
              </a:rPr>
              <a:t>шапито</a:t>
            </a:r>
            <a:r>
              <a:rPr sz="1800" spc="-90" dirty="0">
                <a:latin typeface="Microsoft Sans Serif"/>
                <a:cs typeface="Microsoft Sans Serif"/>
              </a:rPr>
              <a:t>.</a:t>
            </a:r>
            <a:endParaRPr sz="1800">
              <a:latin typeface="Microsoft Sans Serif"/>
              <a:cs typeface="Microsoft Sans Serif"/>
            </a:endParaRPr>
          </a:p>
          <a:p>
            <a:pPr marL="763905" marR="756285" algn="ctr">
              <a:lnSpc>
                <a:spcPct val="79400"/>
              </a:lnSpc>
              <a:spcBef>
                <a:spcPts val="229"/>
              </a:spcBef>
            </a:pPr>
            <a:r>
              <a:rPr sz="1800" spc="-280" dirty="0">
                <a:latin typeface="Microsoft Sans Serif"/>
                <a:cs typeface="Microsoft Sans Serif"/>
              </a:rPr>
              <a:t>И</a:t>
            </a:r>
            <a:r>
              <a:rPr sz="1800" spc="-190" dirty="0">
                <a:latin typeface="Microsoft Sans Serif"/>
                <a:cs typeface="Microsoft Sans Serif"/>
              </a:rPr>
              <a:t>з</a:t>
            </a:r>
            <a:r>
              <a:rPr sz="1800" spc="-80" dirty="0">
                <a:latin typeface="Microsoft Sans Serif"/>
                <a:cs typeface="Microsoft Sans Serif"/>
              </a:rPr>
              <a:t> </a:t>
            </a:r>
            <a:r>
              <a:rPr sz="1800" spc="-190" dirty="0">
                <a:latin typeface="Microsoft Sans Serif"/>
                <a:cs typeface="Microsoft Sans Serif"/>
              </a:rPr>
              <a:t>и</a:t>
            </a:r>
            <a:r>
              <a:rPr sz="1800" spc="-165" dirty="0">
                <a:latin typeface="Microsoft Sans Serif"/>
                <a:cs typeface="Microsoft Sans Serif"/>
              </a:rPr>
              <a:t>с</a:t>
            </a:r>
            <a:r>
              <a:rPr sz="1800" spc="-155" dirty="0">
                <a:latin typeface="Microsoft Sans Serif"/>
                <a:cs typeface="Microsoft Sans Serif"/>
              </a:rPr>
              <a:t>т</a:t>
            </a:r>
            <a:r>
              <a:rPr sz="1800" spc="-195" dirty="0">
                <a:latin typeface="Microsoft Sans Serif"/>
                <a:cs typeface="Microsoft Sans Serif"/>
              </a:rPr>
              <a:t>о</a:t>
            </a:r>
            <a:r>
              <a:rPr sz="1800" spc="-190" dirty="0">
                <a:latin typeface="Microsoft Sans Serif"/>
                <a:cs typeface="Microsoft Sans Serif"/>
              </a:rPr>
              <a:t>ри</a:t>
            </a:r>
            <a:r>
              <a:rPr sz="1800" spc="-185" dirty="0">
                <a:latin typeface="Microsoft Sans Serif"/>
                <a:cs typeface="Microsoft Sans Serif"/>
              </a:rPr>
              <a:t>и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210" dirty="0">
                <a:latin typeface="Microsoft Sans Serif"/>
                <a:cs typeface="Microsoft Sans Serif"/>
              </a:rPr>
              <a:t>Укр</a:t>
            </a:r>
            <a:r>
              <a:rPr sz="1800" spc="-220" dirty="0">
                <a:latin typeface="Microsoft Sans Serif"/>
                <a:cs typeface="Microsoft Sans Serif"/>
              </a:rPr>
              <a:t>а</a:t>
            </a:r>
            <a:r>
              <a:rPr sz="1800" spc="-190" dirty="0">
                <a:latin typeface="Microsoft Sans Serif"/>
                <a:cs typeface="Microsoft Sans Serif"/>
              </a:rPr>
              <a:t>ин</a:t>
            </a:r>
            <a:r>
              <a:rPr sz="1800" spc="-160" dirty="0">
                <a:latin typeface="Microsoft Sans Serif"/>
                <a:cs typeface="Microsoft Sans Serif"/>
              </a:rPr>
              <a:t>с</a:t>
            </a:r>
            <a:r>
              <a:rPr sz="1800" spc="-215" dirty="0">
                <a:latin typeface="Microsoft Sans Serif"/>
                <a:cs typeface="Microsoft Sans Serif"/>
              </a:rPr>
              <a:t>к</a:t>
            </a:r>
            <a:r>
              <a:rPr sz="1800" spc="-235" dirty="0">
                <a:latin typeface="Microsoft Sans Serif"/>
                <a:cs typeface="Microsoft Sans Serif"/>
              </a:rPr>
              <a:t>и</a:t>
            </a:r>
            <a:r>
              <a:rPr sz="1800" spc="-114" dirty="0">
                <a:latin typeface="Microsoft Sans Serif"/>
                <a:cs typeface="Microsoft Sans Serif"/>
              </a:rPr>
              <a:t>х  </a:t>
            </a:r>
            <a:r>
              <a:rPr sz="1800" spc="-180" dirty="0">
                <a:latin typeface="Microsoft Sans Serif"/>
                <a:cs typeface="Microsoft Sans Serif"/>
              </a:rPr>
              <a:t>государственностей»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750557" y="5920232"/>
            <a:ext cx="2767965" cy="518159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524510" marR="5080" indent="-512445">
              <a:lnSpc>
                <a:spcPct val="79400"/>
              </a:lnSpc>
              <a:spcBef>
                <a:spcPts val="545"/>
              </a:spcBef>
            </a:pPr>
            <a:r>
              <a:rPr sz="1800" spc="-190" dirty="0">
                <a:latin typeface="Microsoft Sans Serif"/>
                <a:cs typeface="Microsoft Sans Serif"/>
              </a:rPr>
              <a:t>«</a:t>
            </a:r>
            <a:r>
              <a:rPr sz="1800" spc="-285" dirty="0">
                <a:latin typeface="Microsoft Sans Serif"/>
                <a:cs typeface="Microsoft Sans Serif"/>
              </a:rPr>
              <a:t>М</a:t>
            </a:r>
            <a:r>
              <a:rPr sz="1800" spc="-195" dirty="0">
                <a:latin typeface="Microsoft Sans Serif"/>
                <a:cs typeface="Microsoft Sans Serif"/>
              </a:rPr>
              <a:t>ы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185" dirty="0">
                <a:latin typeface="Microsoft Sans Serif"/>
                <a:cs typeface="Microsoft Sans Serif"/>
              </a:rPr>
              <a:t>не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200" dirty="0">
                <a:latin typeface="Microsoft Sans Serif"/>
                <a:cs typeface="Microsoft Sans Serif"/>
              </a:rPr>
              <a:t>п</a:t>
            </a:r>
            <a:r>
              <a:rPr sz="1800" spc="-190" dirty="0">
                <a:latin typeface="Microsoft Sans Serif"/>
                <a:cs typeface="Microsoft Sans Serif"/>
              </a:rPr>
              <a:t>р</a:t>
            </a:r>
            <a:r>
              <a:rPr sz="1800" spc="-195" dirty="0">
                <a:latin typeface="Microsoft Sans Serif"/>
                <a:cs typeface="Microsoft Sans Serif"/>
              </a:rPr>
              <a:t>о</a:t>
            </a:r>
            <a:r>
              <a:rPr sz="1800" spc="-265" dirty="0">
                <a:latin typeface="Microsoft Sans Serif"/>
                <a:cs typeface="Microsoft Sans Serif"/>
              </a:rPr>
              <a:t>щ</a:t>
            </a:r>
            <a:r>
              <a:rPr sz="1800" spc="-190" dirty="0">
                <a:latin typeface="Microsoft Sans Serif"/>
                <a:cs typeface="Microsoft Sans Serif"/>
              </a:rPr>
              <a:t>а</a:t>
            </a:r>
            <a:r>
              <a:rPr sz="1800" spc="-180" dirty="0">
                <a:latin typeface="Microsoft Sans Serif"/>
                <a:cs typeface="Microsoft Sans Serif"/>
              </a:rPr>
              <a:t>л</a:t>
            </a:r>
            <a:r>
              <a:rPr sz="1800" spc="-170" dirty="0">
                <a:latin typeface="Microsoft Sans Serif"/>
                <a:cs typeface="Microsoft Sans Serif"/>
              </a:rPr>
              <a:t>и</a:t>
            </a:r>
            <a:r>
              <a:rPr sz="1800" spc="-165" dirty="0">
                <a:latin typeface="Microsoft Sans Serif"/>
                <a:cs typeface="Microsoft Sans Serif"/>
              </a:rPr>
              <a:t>с</a:t>
            </a:r>
            <a:r>
              <a:rPr sz="1800" spc="-180" dirty="0">
                <a:latin typeface="Microsoft Sans Serif"/>
                <a:cs typeface="Microsoft Sans Serif"/>
              </a:rPr>
              <a:t>ь</a:t>
            </a:r>
            <a:r>
              <a:rPr sz="1800" spc="-95" dirty="0">
                <a:latin typeface="Microsoft Sans Serif"/>
                <a:cs typeface="Microsoft Sans Serif"/>
              </a:rPr>
              <a:t>: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254" dirty="0">
                <a:latin typeface="Microsoft Sans Serif"/>
                <a:cs typeface="Microsoft Sans Serif"/>
              </a:rPr>
              <a:t>к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190" dirty="0">
                <a:latin typeface="Microsoft Sans Serif"/>
                <a:cs typeface="Microsoft Sans Serif"/>
              </a:rPr>
              <a:t>2</a:t>
            </a:r>
            <a:r>
              <a:rPr sz="1800" spc="-185" dirty="0">
                <a:latin typeface="Microsoft Sans Serif"/>
                <a:cs typeface="Microsoft Sans Serif"/>
              </a:rPr>
              <a:t>5</a:t>
            </a:r>
            <a:r>
              <a:rPr sz="1800" spc="-110" dirty="0">
                <a:latin typeface="Microsoft Sans Serif"/>
                <a:cs typeface="Microsoft Sans Serif"/>
              </a:rPr>
              <a:t>-</a:t>
            </a:r>
            <a:r>
              <a:rPr sz="1800" spc="-160" dirty="0">
                <a:latin typeface="Microsoft Sans Serif"/>
                <a:cs typeface="Microsoft Sans Serif"/>
              </a:rPr>
              <a:t>летию  </a:t>
            </a:r>
            <a:r>
              <a:rPr sz="1800" spc="-180" dirty="0">
                <a:latin typeface="Microsoft Sans Serif"/>
                <a:cs typeface="Microsoft Sans Serif"/>
              </a:rPr>
              <a:t>л</a:t>
            </a:r>
            <a:r>
              <a:rPr sz="1800" spc="-170" dirty="0">
                <a:latin typeface="Microsoft Sans Serif"/>
                <a:cs typeface="Microsoft Sans Serif"/>
              </a:rPr>
              <a:t>и</a:t>
            </a:r>
            <a:r>
              <a:rPr sz="1800" spc="-200" dirty="0">
                <a:latin typeface="Microsoft Sans Serif"/>
                <a:cs typeface="Microsoft Sans Serif"/>
              </a:rPr>
              <a:t>кви</a:t>
            </a:r>
            <a:r>
              <a:rPr sz="1800" spc="-215" dirty="0">
                <a:latin typeface="Microsoft Sans Serif"/>
                <a:cs typeface="Microsoft Sans Serif"/>
              </a:rPr>
              <a:t>д</a:t>
            </a:r>
            <a:r>
              <a:rPr sz="1800" spc="-190" dirty="0">
                <a:latin typeface="Microsoft Sans Serif"/>
                <a:cs typeface="Microsoft Sans Serif"/>
              </a:rPr>
              <a:t>а</a:t>
            </a:r>
            <a:r>
              <a:rPr sz="1800" spc="-204" dirty="0">
                <a:latin typeface="Microsoft Sans Serif"/>
                <a:cs typeface="Microsoft Sans Serif"/>
              </a:rPr>
              <a:t>ц</a:t>
            </a:r>
            <a:r>
              <a:rPr sz="1800" spc="-190" dirty="0">
                <a:latin typeface="Microsoft Sans Serif"/>
                <a:cs typeface="Microsoft Sans Serif"/>
              </a:rPr>
              <a:t>и</a:t>
            </a:r>
            <a:r>
              <a:rPr sz="1800" spc="-185" dirty="0">
                <a:latin typeface="Microsoft Sans Serif"/>
                <a:cs typeface="Microsoft Sans Serif"/>
              </a:rPr>
              <a:t>и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225" dirty="0">
                <a:latin typeface="Microsoft Sans Serif"/>
                <a:cs typeface="Microsoft Sans Serif"/>
              </a:rPr>
              <a:t>СССР»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094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29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98088" y="0"/>
            <a:ext cx="2621280" cy="2847975"/>
            <a:chOff x="9598088" y="0"/>
            <a:chExt cx="2621280" cy="2847975"/>
          </a:xfrm>
        </p:grpSpPr>
        <p:sp>
          <p:nvSpPr>
            <p:cNvPr id="3" name="object 3"/>
            <p:cNvSpPr/>
            <p:nvPr/>
          </p:nvSpPr>
          <p:spPr>
            <a:xfrm>
              <a:off x="9625076" y="0"/>
              <a:ext cx="2567305" cy="2794000"/>
            </a:xfrm>
            <a:custGeom>
              <a:avLst/>
              <a:gdLst/>
              <a:ahLst/>
              <a:cxnLst/>
              <a:rect l="l" t="t" r="r" b="b"/>
              <a:pathLst>
                <a:path w="2567304" h="2794000">
                  <a:moveTo>
                    <a:pt x="0" y="1095375"/>
                  </a:moveTo>
                  <a:lnTo>
                    <a:pt x="675" y="1047011"/>
                  </a:lnTo>
                  <a:lnTo>
                    <a:pt x="2688" y="998982"/>
                  </a:lnTo>
                  <a:lnTo>
                    <a:pt x="6023" y="951306"/>
                  </a:lnTo>
                  <a:lnTo>
                    <a:pt x="10659" y="904001"/>
                  </a:lnTo>
                  <a:lnTo>
                    <a:pt x="16581" y="857084"/>
                  </a:lnTo>
                  <a:lnTo>
                    <a:pt x="23769" y="810574"/>
                  </a:lnTo>
                  <a:lnTo>
                    <a:pt x="32206" y="764488"/>
                  </a:lnTo>
                  <a:lnTo>
                    <a:pt x="41874" y="718845"/>
                  </a:lnTo>
                  <a:lnTo>
                    <a:pt x="52755" y="673662"/>
                  </a:lnTo>
                  <a:lnTo>
                    <a:pt x="64831" y="628957"/>
                  </a:lnTo>
                  <a:lnTo>
                    <a:pt x="78085" y="584748"/>
                  </a:lnTo>
                  <a:lnTo>
                    <a:pt x="92497" y="541053"/>
                  </a:lnTo>
                  <a:lnTo>
                    <a:pt x="108051" y="497890"/>
                  </a:lnTo>
                  <a:lnTo>
                    <a:pt x="124728" y="455277"/>
                  </a:lnTo>
                  <a:lnTo>
                    <a:pt x="142511" y="413232"/>
                  </a:lnTo>
                  <a:lnTo>
                    <a:pt x="161381" y="371773"/>
                  </a:lnTo>
                  <a:lnTo>
                    <a:pt x="181321" y="330917"/>
                  </a:lnTo>
                  <a:lnTo>
                    <a:pt x="202312" y="290683"/>
                  </a:lnTo>
                  <a:lnTo>
                    <a:pt x="224338" y="251088"/>
                  </a:lnTo>
                  <a:lnTo>
                    <a:pt x="247379" y="212151"/>
                  </a:lnTo>
                  <a:lnTo>
                    <a:pt x="271418" y="173889"/>
                  </a:lnTo>
                  <a:lnTo>
                    <a:pt x="296437" y="136320"/>
                  </a:lnTo>
                  <a:lnTo>
                    <a:pt x="322418" y="99463"/>
                  </a:lnTo>
                  <a:lnTo>
                    <a:pt x="349344" y="63334"/>
                  </a:lnTo>
                  <a:lnTo>
                    <a:pt x="377196" y="27953"/>
                  </a:lnTo>
                  <a:lnTo>
                    <a:pt x="400420" y="0"/>
                  </a:lnTo>
                </a:path>
                <a:path w="2567304" h="2794000">
                  <a:moveTo>
                    <a:pt x="2566924" y="2555418"/>
                  </a:moveTo>
                  <a:lnTo>
                    <a:pt x="2503260" y="2591687"/>
                  </a:lnTo>
                  <a:lnTo>
                    <a:pt x="2463026" y="2612678"/>
                  </a:lnTo>
                  <a:lnTo>
                    <a:pt x="2422171" y="2632618"/>
                  </a:lnTo>
                  <a:lnTo>
                    <a:pt x="2380713" y="2651488"/>
                  </a:lnTo>
                  <a:lnTo>
                    <a:pt x="2338669" y="2669271"/>
                  </a:lnTo>
                  <a:lnTo>
                    <a:pt x="2296057" y="2685948"/>
                  </a:lnTo>
                  <a:lnTo>
                    <a:pt x="2252896" y="2701502"/>
                  </a:lnTo>
                  <a:lnTo>
                    <a:pt x="2209204" y="2715914"/>
                  </a:lnTo>
                  <a:lnTo>
                    <a:pt x="2164997" y="2729168"/>
                  </a:lnTo>
                  <a:lnTo>
                    <a:pt x="2120295" y="2741244"/>
                  </a:lnTo>
                  <a:lnTo>
                    <a:pt x="2075115" y="2752125"/>
                  </a:lnTo>
                  <a:lnTo>
                    <a:pt x="2029475" y="2761793"/>
                  </a:lnTo>
                  <a:lnTo>
                    <a:pt x="1983393" y="2770230"/>
                  </a:lnTo>
                  <a:lnTo>
                    <a:pt x="1936887" y="2777418"/>
                  </a:lnTo>
                  <a:lnTo>
                    <a:pt x="1889975" y="2783340"/>
                  </a:lnTo>
                  <a:lnTo>
                    <a:pt x="1842675" y="2787976"/>
                  </a:lnTo>
                  <a:lnTo>
                    <a:pt x="1795004" y="2791311"/>
                  </a:lnTo>
                  <a:lnTo>
                    <a:pt x="1746982" y="2793324"/>
                  </a:lnTo>
                  <a:lnTo>
                    <a:pt x="1698625" y="2794000"/>
                  </a:lnTo>
                  <a:lnTo>
                    <a:pt x="1650261" y="2793324"/>
                  </a:lnTo>
                  <a:lnTo>
                    <a:pt x="1602232" y="2791311"/>
                  </a:lnTo>
                  <a:lnTo>
                    <a:pt x="1554556" y="2787976"/>
                  </a:lnTo>
                  <a:lnTo>
                    <a:pt x="1507251" y="2783340"/>
                  </a:lnTo>
                  <a:lnTo>
                    <a:pt x="1460334" y="2777418"/>
                  </a:lnTo>
                  <a:lnTo>
                    <a:pt x="1413824" y="2770230"/>
                  </a:lnTo>
                  <a:lnTo>
                    <a:pt x="1367738" y="2761793"/>
                  </a:lnTo>
                  <a:lnTo>
                    <a:pt x="1322095" y="2752125"/>
                  </a:lnTo>
                  <a:lnTo>
                    <a:pt x="1276912" y="2741244"/>
                  </a:lnTo>
                  <a:lnTo>
                    <a:pt x="1232207" y="2729168"/>
                  </a:lnTo>
                  <a:lnTo>
                    <a:pt x="1187998" y="2715914"/>
                  </a:lnTo>
                  <a:lnTo>
                    <a:pt x="1144303" y="2701502"/>
                  </a:lnTo>
                  <a:lnTo>
                    <a:pt x="1101140" y="2685948"/>
                  </a:lnTo>
                  <a:lnTo>
                    <a:pt x="1058527" y="2669271"/>
                  </a:lnTo>
                  <a:lnTo>
                    <a:pt x="1016482" y="2651488"/>
                  </a:lnTo>
                  <a:lnTo>
                    <a:pt x="975023" y="2632618"/>
                  </a:lnTo>
                  <a:lnTo>
                    <a:pt x="934167" y="2612678"/>
                  </a:lnTo>
                  <a:lnTo>
                    <a:pt x="893933" y="2591687"/>
                  </a:lnTo>
                  <a:lnTo>
                    <a:pt x="854338" y="2569661"/>
                  </a:lnTo>
                  <a:lnTo>
                    <a:pt x="815401" y="2546620"/>
                  </a:lnTo>
                  <a:lnTo>
                    <a:pt x="777139" y="2522581"/>
                  </a:lnTo>
                  <a:lnTo>
                    <a:pt x="739570" y="2497562"/>
                  </a:lnTo>
                  <a:lnTo>
                    <a:pt x="702713" y="2471581"/>
                  </a:lnTo>
                  <a:lnTo>
                    <a:pt x="666584" y="2444655"/>
                  </a:lnTo>
                  <a:lnTo>
                    <a:pt x="631203" y="2416803"/>
                  </a:lnTo>
                  <a:lnTo>
                    <a:pt x="596587" y="2388044"/>
                  </a:lnTo>
                  <a:lnTo>
                    <a:pt x="562753" y="2358393"/>
                  </a:lnTo>
                  <a:lnTo>
                    <a:pt x="529720" y="2327870"/>
                  </a:lnTo>
                  <a:lnTo>
                    <a:pt x="497506" y="2296493"/>
                  </a:lnTo>
                  <a:lnTo>
                    <a:pt x="466129" y="2264279"/>
                  </a:lnTo>
                  <a:lnTo>
                    <a:pt x="435606" y="2231246"/>
                  </a:lnTo>
                  <a:lnTo>
                    <a:pt x="405955" y="2197412"/>
                  </a:lnTo>
                  <a:lnTo>
                    <a:pt x="377196" y="2162796"/>
                  </a:lnTo>
                  <a:lnTo>
                    <a:pt x="349344" y="2127415"/>
                  </a:lnTo>
                  <a:lnTo>
                    <a:pt x="322418" y="2091286"/>
                  </a:lnTo>
                  <a:lnTo>
                    <a:pt x="296437" y="2054429"/>
                  </a:lnTo>
                  <a:lnTo>
                    <a:pt x="271418" y="2016860"/>
                  </a:lnTo>
                  <a:lnTo>
                    <a:pt x="247379" y="1978598"/>
                  </a:lnTo>
                  <a:lnTo>
                    <a:pt x="224338" y="1939661"/>
                  </a:lnTo>
                  <a:lnTo>
                    <a:pt x="202312" y="1900066"/>
                  </a:lnTo>
                  <a:lnTo>
                    <a:pt x="181321" y="1859832"/>
                  </a:lnTo>
                  <a:lnTo>
                    <a:pt x="161381" y="1818976"/>
                  </a:lnTo>
                  <a:lnTo>
                    <a:pt x="142511" y="1777517"/>
                  </a:lnTo>
                  <a:lnTo>
                    <a:pt x="124728" y="1735472"/>
                  </a:lnTo>
                  <a:lnTo>
                    <a:pt x="108051" y="1692859"/>
                  </a:lnTo>
                  <a:lnTo>
                    <a:pt x="92497" y="1649696"/>
                  </a:lnTo>
                  <a:lnTo>
                    <a:pt x="78085" y="1606001"/>
                  </a:lnTo>
                  <a:lnTo>
                    <a:pt x="64831" y="1561792"/>
                  </a:lnTo>
                  <a:lnTo>
                    <a:pt x="52755" y="1517087"/>
                  </a:lnTo>
                  <a:lnTo>
                    <a:pt x="41874" y="1471904"/>
                  </a:lnTo>
                  <a:lnTo>
                    <a:pt x="32206" y="1426261"/>
                  </a:lnTo>
                  <a:lnTo>
                    <a:pt x="23769" y="1380175"/>
                  </a:lnTo>
                  <a:lnTo>
                    <a:pt x="16581" y="1333665"/>
                  </a:lnTo>
                  <a:lnTo>
                    <a:pt x="10659" y="1286748"/>
                  </a:lnTo>
                  <a:lnTo>
                    <a:pt x="6023" y="1239443"/>
                  </a:lnTo>
                  <a:lnTo>
                    <a:pt x="2688" y="1191767"/>
                  </a:lnTo>
                  <a:lnTo>
                    <a:pt x="675" y="1143738"/>
                  </a:lnTo>
                  <a:lnTo>
                    <a:pt x="0" y="1095375"/>
                  </a:lnTo>
                </a:path>
              </a:pathLst>
            </a:custGeom>
            <a:ln w="53975">
              <a:solidFill>
                <a:srgbClr val="66CC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28351" y="423926"/>
              <a:ext cx="1317625" cy="1319149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515937" y="325500"/>
            <a:ext cx="800735" cy="773430"/>
          </a:xfrm>
          <a:custGeom>
            <a:avLst/>
            <a:gdLst/>
            <a:ahLst/>
            <a:cxnLst/>
            <a:rect l="l" t="t" r="r" b="b"/>
            <a:pathLst>
              <a:path w="800735" h="773430">
                <a:moveTo>
                  <a:pt x="400050" y="0"/>
                </a:moveTo>
                <a:lnTo>
                  <a:pt x="349868" y="3010"/>
                </a:lnTo>
                <a:lnTo>
                  <a:pt x="301547" y="11799"/>
                </a:lnTo>
                <a:lnTo>
                  <a:pt x="255460" y="26007"/>
                </a:lnTo>
                <a:lnTo>
                  <a:pt x="211984" y="45270"/>
                </a:lnTo>
                <a:lnTo>
                  <a:pt x="171492" y="69227"/>
                </a:lnTo>
                <a:lnTo>
                  <a:pt x="134360" y="97516"/>
                </a:lnTo>
                <a:lnTo>
                  <a:pt x="100963" y="129776"/>
                </a:lnTo>
                <a:lnTo>
                  <a:pt x="71675" y="165645"/>
                </a:lnTo>
                <a:lnTo>
                  <a:pt x="46872" y="204761"/>
                </a:lnTo>
                <a:lnTo>
                  <a:pt x="26927" y="246762"/>
                </a:lnTo>
                <a:lnTo>
                  <a:pt x="12217" y="291287"/>
                </a:lnTo>
                <a:lnTo>
                  <a:pt x="3116" y="337974"/>
                </a:lnTo>
                <a:lnTo>
                  <a:pt x="0" y="386461"/>
                </a:lnTo>
                <a:lnTo>
                  <a:pt x="3116" y="434949"/>
                </a:lnTo>
                <a:lnTo>
                  <a:pt x="12217" y="481642"/>
                </a:lnTo>
                <a:lnTo>
                  <a:pt x="26927" y="526176"/>
                </a:lnTo>
                <a:lnTo>
                  <a:pt x="46872" y="568189"/>
                </a:lnTo>
                <a:lnTo>
                  <a:pt x="71675" y="607318"/>
                </a:lnTo>
                <a:lnTo>
                  <a:pt x="100963" y="643201"/>
                </a:lnTo>
                <a:lnTo>
                  <a:pt x="134360" y="675476"/>
                </a:lnTo>
                <a:lnTo>
                  <a:pt x="171492" y="703779"/>
                </a:lnTo>
                <a:lnTo>
                  <a:pt x="211984" y="727750"/>
                </a:lnTo>
                <a:lnTo>
                  <a:pt x="255460" y="747024"/>
                </a:lnTo>
                <a:lnTo>
                  <a:pt x="301547" y="761241"/>
                </a:lnTo>
                <a:lnTo>
                  <a:pt x="349868" y="770036"/>
                </a:lnTo>
                <a:lnTo>
                  <a:pt x="400050" y="773049"/>
                </a:lnTo>
                <a:lnTo>
                  <a:pt x="450232" y="770036"/>
                </a:lnTo>
                <a:lnTo>
                  <a:pt x="498556" y="761241"/>
                </a:lnTo>
                <a:lnTo>
                  <a:pt x="544647" y="747024"/>
                </a:lnTo>
                <a:lnTo>
                  <a:pt x="588130" y="727750"/>
                </a:lnTo>
                <a:lnTo>
                  <a:pt x="628628" y="703779"/>
                </a:lnTo>
                <a:lnTo>
                  <a:pt x="665767" y="675476"/>
                </a:lnTo>
                <a:lnTo>
                  <a:pt x="699172" y="643201"/>
                </a:lnTo>
                <a:lnTo>
                  <a:pt x="728467" y="607318"/>
                </a:lnTo>
                <a:lnTo>
                  <a:pt x="753277" y="568189"/>
                </a:lnTo>
                <a:lnTo>
                  <a:pt x="773227" y="526176"/>
                </a:lnTo>
                <a:lnTo>
                  <a:pt x="787941" y="481642"/>
                </a:lnTo>
                <a:lnTo>
                  <a:pt x="797045" y="434949"/>
                </a:lnTo>
                <a:lnTo>
                  <a:pt x="800163" y="386461"/>
                </a:lnTo>
                <a:lnTo>
                  <a:pt x="797045" y="337974"/>
                </a:lnTo>
                <a:lnTo>
                  <a:pt x="787941" y="291287"/>
                </a:lnTo>
                <a:lnTo>
                  <a:pt x="773227" y="246762"/>
                </a:lnTo>
                <a:lnTo>
                  <a:pt x="753277" y="204761"/>
                </a:lnTo>
                <a:lnTo>
                  <a:pt x="728467" y="165645"/>
                </a:lnTo>
                <a:lnTo>
                  <a:pt x="699172" y="129776"/>
                </a:lnTo>
                <a:lnTo>
                  <a:pt x="665767" y="97516"/>
                </a:lnTo>
                <a:lnTo>
                  <a:pt x="628628" y="69227"/>
                </a:lnTo>
                <a:lnTo>
                  <a:pt x="588130" y="45270"/>
                </a:lnTo>
                <a:lnTo>
                  <a:pt x="544647" y="26007"/>
                </a:lnTo>
                <a:lnTo>
                  <a:pt x="498556" y="11799"/>
                </a:lnTo>
                <a:lnTo>
                  <a:pt x="450232" y="3010"/>
                </a:lnTo>
                <a:lnTo>
                  <a:pt x="400050" y="0"/>
                </a:lnTo>
                <a:close/>
              </a:path>
            </a:pathLst>
          </a:custGeom>
          <a:solidFill>
            <a:srgbClr val="66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59968" y="388366"/>
            <a:ext cx="3079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Microsoft Sans Serif"/>
                <a:cs typeface="Microsoft Sans Serif"/>
              </a:rPr>
              <a:t>?</a:t>
            </a:r>
            <a:endParaRPr sz="40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61591" y="486917"/>
            <a:ext cx="1740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Microsoft Sans Serif"/>
                <a:cs typeface="Microsoft Sans Serif"/>
              </a:rPr>
              <a:t>Пройдите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опрос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1322450"/>
            <a:ext cx="8507730" cy="0"/>
          </a:xfrm>
          <a:custGeom>
            <a:avLst/>
            <a:gdLst/>
            <a:ahLst/>
            <a:cxnLst/>
            <a:rect l="l" t="t" r="r" b="b"/>
            <a:pathLst>
              <a:path w="8507730">
                <a:moveTo>
                  <a:pt x="0" y="0"/>
                </a:moveTo>
                <a:lnTo>
                  <a:pt x="8507476" y="0"/>
                </a:lnTo>
              </a:path>
            </a:pathLst>
          </a:custGeom>
          <a:ln w="38100">
            <a:solidFill>
              <a:srgbClr val="66CC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949950"/>
            <a:ext cx="5567680" cy="0"/>
          </a:xfrm>
          <a:custGeom>
            <a:avLst/>
            <a:gdLst/>
            <a:ahLst/>
            <a:cxnLst/>
            <a:rect l="l" t="t" r="r" b="b"/>
            <a:pathLst>
              <a:path w="5567680">
                <a:moveTo>
                  <a:pt x="0" y="0"/>
                </a:moveTo>
                <a:lnTo>
                  <a:pt x="5567426" y="0"/>
                </a:lnTo>
              </a:path>
            </a:pathLst>
          </a:custGeom>
          <a:ln w="38100">
            <a:solidFill>
              <a:srgbClr val="66CC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84555" y="2033582"/>
            <a:ext cx="2934853" cy="2934853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6414" y="1154430"/>
            <a:ext cx="73875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latin typeface="Microsoft Sans Serif"/>
                <a:cs typeface="Microsoft Sans Serif"/>
              </a:rPr>
              <a:t>единого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исторического,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духовного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и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40" dirty="0">
                <a:latin typeface="Microsoft Sans Serif"/>
                <a:cs typeface="Microsoft Sans Serif"/>
              </a:rPr>
              <a:t>культурного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пространства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5450" y="4187823"/>
            <a:ext cx="3898900" cy="267017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209413" y="3329686"/>
            <a:ext cx="18834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95"/>
              </a:spcBef>
            </a:pPr>
            <a:r>
              <a:rPr sz="1600" spc="-315" dirty="0">
                <a:latin typeface="Microsoft Sans Serif"/>
                <a:cs typeface="Microsoft Sans Serif"/>
              </a:rPr>
              <a:t>К</a:t>
            </a:r>
            <a:r>
              <a:rPr sz="1600" spc="-170" dirty="0">
                <a:latin typeface="Microsoft Sans Serif"/>
                <a:cs typeface="Microsoft Sans Serif"/>
              </a:rPr>
              <a:t>р</a:t>
            </a:r>
            <a:r>
              <a:rPr sz="1600" spc="-160" dirty="0">
                <a:latin typeface="Microsoft Sans Serif"/>
                <a:cs typeface="Microsoft Sans Serif"/>
              </a:rPr>
              <a:t>е</a:t>
            </a:r>
            <a:r>
              <a:rPr sz="1600" spc="-240" dirty="0">
                <a:latin typeface="Microsoft Sans Serif"/>
                <a:cs typeface="Microsoft Sans Serif"/>
              </a:rPr>
              <a:t>щ</a:t>
            </a:r>
            <a:r>
              <a:rPr sz="1600" spc="-160" dirty="0">
                <a:latin typeface="Microsoft Sans Serif"/>
                <a:cs typeface="Microsoft Sans Serif"/>
              </a:rPr>
              <a:t>е</a:t>
            </a:r>
            <a:r>
              <a:rPr sz="1600" spc="-165" dirty="0">
                <a:latin typeface="Microsoft Sans Serif"/>
                <a:cs typeface="Microsoft Sans Serif"/>
              </a:rPr>
              <a:t>ние</a:t>
            </a:r>
            <a:r>
              <a:rPr sz="1600" spc="-90" dirty="0">
                <a:latin typeface="Microsoft Sans Serif"/>
                <a:cs typeface="Microsoft Sans Serif"/>
              </a:rPr>
              <a:t> </a:t>
            </a:r>
            <a:r>
              <a:rPr sz="1600" spc="-190" dirty="0">
                <a:latin typeface="Microsoft Sans Serif"/>
                <a:cs typeface="Microsoft Sans Serif"/>
              </a:rPr>
              <a:t>к</a:t>
            </a:r>
            <a:r>
              <a:rPr sz="1600" spc="-210" dirty="0">
                <a:latin typeface="Microsoft Sans Serif"/>
                <a:cs typeface="Microsoft Sans Serif"/>
              </a:rPr>
              <a:t>и</a:t>
            </a:r>
            <a:r>
              <a:rPr sz="1600" spc="-160" dirty="0">
                <a:latin typeface="Microsoft Sans Serif"/>
                <a:cs typeface="Microsoft Sans Serif"/>
              </a:rPr>
              <a:t>евл</a:t>
            </a:r>
            <a:r>
              <a:rPr sz="1600" spc="-145" dirty="0">
                <a:latin typeface="Microsoft Sans Serif"/>
                <a:cs typeface="Microsoft Sans Serif"/>
              </a:rPr>
              <a:t>ян.</a:t>
            </a:r>
            <a:endParaRPr sz="16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600" spc="-195" dirty="0">
                <a:latin typeface="Microsoft Sans Serif"/>
                <a:cs typeface="Microsoft Sans Serif"/>
              </a:rPr>
              <a:t>Х</a:t>
            </a:r>
            <a:r>
              <a:rPr sz="1600" spc="-145" dirty="0">
                <a:latin typeface="Microsoft Sans Serif"/>
                <a:cs typeface="Microsoft Sans Serif"/>
              </a:rPr>
              <a:t>у</a:t>
            </a:r>
            <a:r>
              <a:rPr sz="1600" spc="-170" dirty="0">
                <a:latin typeface="Microsoft Sans Serif"/>
                <a:cs typeface="Microsoft Sans Serif"/>
              </a:rPr>
              <a:t>д</a:t>
            </a:r>
            <a:r>
              <a:rPr sz="1600" spc="-190" dirty="0">
                <a:latin typeface="Microsoft Sans Serif"/>
                <a:cs typeface="Microsoft Sans Serif"/>
              </a:rPr>
              <a:t>о</a:t>
            </a:r>
            <a:r>
              <a:rPr sz="1600" spc="-235" dirty="0">
                <a:latin typeface="Microsoft Sans Serif"/>
                <a:cs typeface="Microsoft Sans Serif"/>
              </a:rPr>
              <a:t>ж</a:t>
            </a:r>
            <a:r>
              <a:rPr sz="1600" spc="-190" dirty="0">
                <a:latin typeface="Microsoft Sans Serif"/>
                <a:cs typeface="Microsoft Sans Serif"/>
              </a:rPr>
              <a:t>ник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135" dirty="0">
                <a:latin typeface="Microsoft Sans Serif"/>
                <a:cs typeface="Microsoft Sans Serif"/>
              </a:rPr>
              <a:t> </a:t>
            </a:r>
            <a:r>
              <a:rPr sz="1600" spc="-320" dirty="0">
                <a:latin typeface="Microsoft Sans Serif"/>
                <a:cs typeface="Microsoft Sans Serif"/>
              </a:rPr>
              <a:t>К</a:t>
            </a:r>
            <a:r>
              <a:rPr sz="1600" spc="-120" dirty="0">
                <a:latin typeface="Microsoft Sans Serif"/>
                <a:cs typeface="Microsoft Sans Serif"/>
              </a:rPr>
              <a:t>.В.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270" dirty="0">
                <a:latin typeface="Microsoft Sans Serif"/>
                <a:cs typeface="Microsoft Sans Serif"/>
              </a:rPr>
              <a:t>Л</a:t>
            </a:r>
            <a:r>
              <a:rPr sz="1600" spc="-170" dirty="0">
                <a:latin typeface="Microsoft Sans Serif"/>
                <a:cs typeface="Microsoft Sans Serif"/>
              </a:rPr>
              <a:t>ебе</a:t>
            </a:r>
            <a:r>
              <a:rPr sz="1600" spc="-165" dirty="0">
                <a:latin typeface="Microsoft Sans Serif"/>
                <a:cs typeface="Microsoft Sans Serif"/>
              </a:rPr>
              <a:t>дев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0582" y="4177282"/>
            <a:ext cx="3971417" cy="268071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121902" y="3183127"/>
            <a:ext cx="2135505" cy="70802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1730"/>
              </a:lnSpc>
              <a:spcBef>
                <a:spcPts val="310"/>
              </a:spcBef>
            </a:pPr>
            <a:r>
              <a:rPr sz="1600" spc="-170" dirty="0">
                <a:latin typeface="Microsoft Sans Serif"/>
                <a:cs typeface="Microsoft Sans Serif"/>
              </a:rPr>
              <a:t>«</a:t>
            </a:r>
            <a:r>
              <a:rPr sz="1600" spc="-210" dirty="0">
                <a:latin typeface="Microsoft Sans Serif"/>
                <a:cs typeface="Microsoft Sans Serif"/>
              </a:rPr>
              <a:t>Н</a:t>
            </a:r>
            <a:r>
              <a:rPr sz="1600" spc="-165" dirty="0">
                <a:latin typeface="Microsoft Sans Serif"/>
                <a:cs typeface="Microsoft Sans Serif"/>
              </a:rPr>
              <a:t>ав</a:t>
            </a:r>
            <a:r>
              <a:rPr sz="1600" spc="-160" dirty="0">
                <a:latin typeface="Microsoft Sans Serif"/>
                <a:cs typeface="Microsoft Sans Serif"/>
              </a:rPr>
              <a:t>е</a:t>
            </a:r>
            <a:r>
              <a:rPr sz="1600" spc="-190" dirty="0">
                <a:latin typeface="Microsoft Sans Serif"/>
                <a:cs typeface="Microsoft Sans Serif"/>
              </a:rPr>
              <a:t>к</a:t>
            </a:r>
            <a:r>
              <a:rPr sz="1600" spc="-210" dirty="0">
                <a:latin typeface="Microsoft Sans Serif"/>
                <a:cs typeface="Microsoft Sans Serif"/>
              </a:rPr>
              <a:t>и</a:t>
            </a:r>
            <a:r>
              <a:rPr sz="1600" spc="-85" dirty="0">
                <a:latin typeface="Microsoft Sans Serif"/>
                <a:cs typeface="Microsoft Sans Serif"/>
              </a:rPr>
              <a:t> </a:t>
            </a:r>
            <a:r>
              <a:rPr sz="1600" spc="-150" dirty="0">
                <a:latin typeface="Microsoft Sans Serif"/>
                <a:cs typeface="Microsoft Sans Serif"/>
              </a:rPr>
              <a:t>с</a:t>
            </a:r>
            <a:r>
              <a:rPr sz="1600" spc="-55" dirty="0">
                <a:latin typeface="Microsoft Sans Serif"/>
                <a:cs typeface="Microsoft Sans Serif"/>
              </a:rPr>
              <a:t> </a:t>
            </a:r>
            <a:r>
              <a:rPr sz="1600" spc="-250" dirty="0">
                <a:latin typeface="Microsoft Sans Serif"/>
                <a:cs typeface="Microsoft Sans Serif"/>
              </a:rPr>
              <a:t>М</a:t>
            </a:r>
            <a:r>
              <a:rPr sz="1600" spc="-165" dirty="0">
                <a:latin typeface="Microsoft Sans Serif"/>
                <a:cs typeface="Microsoft Sans Serif"/>
              </a:rPr>
              <a:t>о</a:t>
            </a:r>
            <a:r>
              <a:rPr sz="1600" spc="-150" dirty="0">
                <a:latin typeface="Microsoft Sans Serif"/>
                <a:cs typeface="Microsoft Sans Serif"/>
              </a:rPr>
              <a:t>с</a:t>
            </a:r>
            <a:r>
              <a:rPr sz="1600" spc="-185" dirty="0">
                <a:latin typeface="Microsoft Sans Serif"/>
                <a:cs typeface="Microsoft Sans Serif"/>
              </a:rPr>
              <a:t>кв</a:t>
            </a:r>
            <a:r>
              <a:rPr sz="1600" spc="-190" dirty="0">
                <a:latin typeface="Microsoft Sans Serif"/>
                <a:cs typeface="Microsoft Sans Serif"/>
              </a:rPr>
              <a:t>о</a:t>
            </a:r>
            <a:r>
              <a:rPr sz="1600" spc="-175" dirty="0">
                <a:latin typeface="Microsoft Sans Serif"/>
                <a:cs typeface="Microsoft Sans Serif"/>
              </a:rPr>
              <a:t>й</a:t>
            </a:r>
            <a:r>
              <a:rPr sz="1600" spc="-85" dirty="0">
                <a:latin typeface="Microsoft Sans Serif"/>
                <a:cs typeface="Microsoft Sans Serif"/>
              </a:rPr>
              <a:t>,</a:t>
            </a:r>
            <a:r>
              <a:rPr sz="1600" spc="-80" dirty="0">
                <a:latin typeface="Microsoft Sans Serif"/>
                <a:cs typeface="Microsoft Sans Serif"/>
              </a:rPr>
              <a:t> </a:t>
            </a:r>
            <a:r>
              <a:rPr sz="1600" spc="-165" dirty="0">
                <a:latin typeface="Microsoft Sans Serif"/>
                <a:cs typeface="Microsoft Sans Serif"/>
              </a:rPr>
              <a:t>нав</a:t>
            </a:r>
            <a:r>
              <a:rPr sz="1600" spc="-160" dirty="0">
                <a:latin typeface="Microsoft Sans Serif"/>
                <a:cs typeface="Microsoft Sans Serif"/>
              </a:rPr>
              <a:t>е</a:t>
            </a:r>
            <a:r>
              <a:rPr sz="1600" spc="-155" dirty="0">
                <a:latin typeface="Microsoft Sans Serif"/>
                <a:cs typeface="Microsoft Sans Serif"/>
              </a:rPr>
              <a:t>ки  </a:t>
            </a:r>
            <a:r>
              <a:rPr sz="1600" spc="-150" dirty="0">
                <a:latin typeface="Microsoft Sans Serif"/>
                <a:cs typeface="Microsoft Sans Serif"/>
              </a:rPr>
              <a:t>с</a:t>
            </a:r>
            <a:r>
              <a:rPr sz="1600" spc="-75" dirty="0">
                <a:latin typeface="Microsoft Sans Serif"/>
                <a:cs typeface="Microsoft Sans Serif"/>
              </a:rPr>
              <a:t> </a:t>
            </a:r>
            <a:r>
              <a:rPr sz="1600" spc="-170" dirty="0">
                <a:latin typeface="Microsoft Sans Serif"/>
                <a:cs typeface="Microsoft Sans Serif"/>
              </a:rPr>
              <a:t>р</a:t>
            </a:r>
            <a:r>
              <a:rPr sz="1600" spc="-145" dirty="0">
                <a:latin typeface="Microsoft Sans Serif"/>
                <a:cs typeface="Microsoft Sans Serif"/>
              </a:rPr>
              <a:t>у</a:t>
            </a:r>
            <a:r>
              <a:rPr sz="1600" spc="-150" dirty="0">
                <a:latin typeface="Microsoft Sans Serif"/>
                <a:cs typeface="Microsoft Sans Serif"/>
              </a:rPr>
              <a:t>сс</a:t>
            </a:r>
            <a:r>
              <a:rPr sz="1600" spc="-190" dirty="0">
                <a:latin typeface="Microsoft Sans Serif"/>
                <a:cs typeface="Microsoft Sans Serif"/>
              </a:rPr>
              <a:t>к</a:t>
            </a:r>
            <a:r>
              <a:rPr sz="1600" spc="-210" dirty="0">
                <a:latin typeface="Microsoft Sans Serif"/>
                <a:cs typeface="Microsoft Sans Serif"/>
              </a:rPr>
              <a:t>и</a:t>
            </a:r>
            <a:r>
              <a:rPr sz="1600" spc="-245" dirty="0">
                <a:latin typeface="Microsoft Sans Serif"/>
                <a:cs typeface="Microsoft Sans Serif"/>
              </a:rPr>
              <a:t>м</a:t>
            </a:r>
            <a:r>
              <a:rPr sz="1600" spc="-55" dirty="0">
                <a:latin typeface="Microsoft Sans Serif"/>
                <a:cs typeface="Microsoft Sans Serif"/>
              </a:rPr>
              <a:t> </a:t>
            </a:r>
            <a:r>
              <a:rPr sz="1600" spc="-165" dirty="0">
                <a:latin typeface="Microsoft Sans Serif"/>
                <a:cs typeface="Microsoft Sans Serif"/>
              </a:rPr>
              <a:t>нар</a:t>
            </a:r>
            <a:r>
              <a:rPr sz="1600" spc="-170" dirty="0">
                <a:latin typeface="Microsoft Sans Serif"/>
                <a:cs typeface="Microsoft Sans Serif"/>
              </a:rPr>
              <a:t>о</a:t>
            </a:r>
            <a:r>
              <a:rPr sz="1600" spc="-165" dirty="0">
                <a:latin typeface="Microsoft Sans Serif"/>
                <a:cs typeface="Microsoft Sans Serif"/>
              </a:rPr>
              <a:t>д</a:t>
            </a:r>
            <a:r>
              <a:rPr sz="1600" spc="-195" dirty="0">
                <a:latin typeface="Microsoft Sans Serif"/>
                <a:cs typeface="Microsoft Sans Serif"/>
              </a:rPr>
              <a:t>ом»</a:t>
            </a:r>
            <a:endParaRPr sz="1600">
              <a:latin typeface="Microsoft Sans Serif"/>
              <a:cs typeface="Microsoft Sans Serif"/>
            </a:endParaRPr>
          </a:p>
          <a:p>
            <a:pPr marL="43815" algn="ctr">
              <a:lnSpc>
                <a:spcPts val="1700"/>
              </a:lnSpc>
            </a:pPr>
            <a:r>
              <a:rPr sz="1600" spc="-195" dirty="0">
                <a:latin typeface="Microsoft Sans Serif"/>
                <a:cs typeface="Microsoft Sans Serif"/>
              </a:rPr>
              <a:t>Х</a:t>
            </a:r>
            <a:r>
              <a:rPr sz="1600" spc="-145" dirty="0">
                <a:latin typeface="Microsoft Sans Serif"/>
                <a:cs typeface="Microsoft Sans Serif"/>
              </a:rPr>
              <a:t>у</a:t>
            </a:r>
            <a:r>
              <a:rPr sz="1600" spc="-170" dirty="0">
                <a:latin typeface="Microsoft Sans Serif"/>
                <a:cs typeface="Microsoft Sans Serif"/>
              </a:rPr>
              <a:t>д</a:t>
            </a:r>
            <a:r>
              <a:rPr sz="1600" spc="-190" dirty="0">
                <a:latin typeface="Microsoft Sans Serif"/>
                <a:cs typeface="Microsoft Sans Serif"/>
              </a:rPr>
              <a:t>о</a:t>
            </a:r>
            <a:r>
              <a:rPr sz="1600" spc="-235" dirty="0">
                <a:latin typeface="Microsoft Sans Serif"/>
                <a:cs typeface="Microsoft Sans Serif"/>
              </a:rPr>
              <a:t>ж</a:t>
            </a:r>
            <a:r>
              <a:rPr sz="1600" spc="-190" dirty="0">
                <a:latin typeface="Microsoft Sans Serif"/>
                <a:cs typeface="Microsoft Sans Serif"/>
              </a:rPr>
              <a:t>ник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70" dirty="0">
                <a:latin typeface="Microsoft Sans Serif"/>
                <a:cs typeface="Microsoft Sans Serif"/>
              </a:rPr>
              <a:t>М.</a:t>
            </a:r>
            <a:r>
              <a:rPr sz="1600" spc="-225" dirty="0">
                <a:latin typeface="Microsoft Sans Serif"/>
                <a:cs typeface="Microsoft Sans Serif"/>
              </a:rPr>
              <a:t>И</a:t>
            </a:r>
            <a:r>
              <a:rPr sz="1600" spc="-85" dirty="0">
                <a:latin typeface="Microsoft Sans Serif"/>
                <a:cs typeface="Microsoft Sans Serif"/>
              </a:rPr>
              <a:t>.</a:t>
            </a:r>
            <a:r>
              <a:rPr sz="1600" spc="-65" dirty="0">
                <a:latin typeface="Microsoft Sans Serif"/>
                <a:cs typeface="Microsoft Sans Serif"/>
              </a:rPr>
              <a:t> </a:t>
            </a:r>
            <a:r>
              <a:rPr sz="1600" spc="-190" dirty="0">
                <a:latin typeface="Microsoft Sans Serif"/>
                <a:cs typeface="Microsoft Sans Serif"/>
              </a:rPr>
              <a:t>Х</a:t>
            </a:r>
            <a:r>
              <a:rPr sz="1600" spc="-195" dirty="0">
                <a:latin typeface="Microsoft Sans Serif"/>
                <a:cs typeface="Microsoft Sans Serif"/>
              </a:rPr>
              <a:t>ме</a:t>
            </a:r>
            <a:r>
              <a:rPr sz="1600" spc="-170" dirty="0">
                <a:latin typeface="Microsoft Sans Serif"/>
                <a:cs typeface="Microsoft Sans Serif"/>
              </a:rPr>
              <a:t>л</a:t>
            </a:r>
            <a:r>
              <a:rPr sz="1600" spc="-204" dirty="0">
                <a:latin typeface="Microsoft Sans Serif"/>
                <a:cs typeface="Microsoft Sans Serif"/>
              </a:rPr>
              <a:t>ь</a:t>
            </a:r>
            <a:r>
              <a:rPr sz="1600" spc="-190" dirty="0">
                <a:latin typeface="Microsoft Sans Serif"/>
                <a:cs typeface="Microsoft Sans Serif"/>
              </a:rPr>
              <a:t>к</a:t>
            </a:r>
            <a:r>
              <a:rPr sz="1600" spc="-165" dirty="0">
                <a:latin typeface="Microsoft Sans Serif"/>
                <a:cs typeface="Microsoft Sans Serif"/>
              </a:rPr>
              <a:t>о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26642" y="3350514"/>
            <a:ext cx="17145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33985">
              <a:lnSpc>
                <a:spcPct val="100000"/>
              </a:lnSpc>
              <a:spcBef>
                <a:spcPts val="95"/>
              </a:spcBef>
            </a:pPr>
            <a:r>
              <a:rPr sz="1600" spc="-215" dirty="0">
                <a:latin typeface="Microsoft Sans Serif"/>
                <a:cs typeface="Microsoft Sans Serif"/>
              </a:rPr>
              <a:t>П</a:t>
            </a:r>
            <a:r>
              <a:rPr sz="1600" spc="-160" dirty="0">
                <a:latin typeface="Microsoft Sans Serif"/>
                <a:cs typeface="Microsoft Sans Serif"/>
              </a:rPr>
              <a:t>о</a:t>
            </a:r>
            <a:r>
              <a:rPr sz="1600" spc="-180" dirty="0">
                <a:latin typeface="Microsoft Sans Serif"/>
                <a:cs typeface="Microsoft Sans Serif"/>
              </a:rPr>
              <a:t>б</a:t>
            </a:r>
            <a:r>
              <a:rPr sz="1600" spc="-170" dirty="0">
                <a:latin typeface="Microsoft Sans Serif"/>
                <a:cs typeface="Microsoft Sans Serif"/>
              </a:rPr>
              <a:t>е</a:t>
            </a:r>
            <a:r>
              <a:rPr sz="1600" spc="-165" dirty="0">
                <a:latin typeface="Microsoft Sans Serif"/>
                <a:cs typeface="Microsoft Sans Serif"/>
              </a:rPr>
              <a:t>да</a:t>
            </a:r>
            <a:r>
              <a:rPr sz="1600" spc="-90" dirty="0">
                <a:latin typeface="Microsoft Sans Serif"/>
                <a:cs typeface="Microsoft Sans Serif"/>
              </a:rPr>
              <a:t> </a:t>
            </a:r>
            <a:r>
              <a:rPr sz="1600" spc="-155" dirty="0">
                <a:latin typeface="Microsoft Sans Serif"/>
                <a:cs typeface="Microsoft Sans Serif"/>
              </a:rPr>
              <a:t>в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75" dirty="0">
                <a:latin typeface="Microsoft Sans Serif"/>
                <a:cs typeface="Microsoft Sans Serif"/>
              </a:rPr>
              <a:t>Ве</a:t>
            </a:r>
            <a:r>
              <a:rPr sz="1600" spc="-160" dirty="0">
                <a:latin typeface="Microsoft Sans Serif"/>
                <a:cs typeface="Microsoft Sans Serif"/>
              </a:rPr>
              <a:t>л</a:t>
            </a:r>
            <a:r>
              <a:rPr sz="1600" spc="-215" dirty="0">
                <a:latin typeface="Microsoft Sans Serif"/>
                <a:cs typeface="Microsoft Sans Serif"/>
              </a:rPr>
              <a:t>и</a:t>
            </a:r>
            <a:r>
              <a:rPr sz="1600" spc="-185" dirty="0">
                <a:latin typeface="Microsoft Sans Serif"/>
                <a:cs typeface="Microsoft Sans Serif"/>
              </a:rPr>
              <a:t>к</a:t>
            </a:r>
            <a:r>
              <a:rPr sz="1600" spc="-130" dirty="0">
                <a:latin typeface="Microsoft Sans Serif"/>
                <a:cs typeface="Microsoft Sans Serif"/>
              </a:rPr>
              <a:t>ой  </a:t>
            </a:r>
            <a:r>
              <a:rPr sz="1600" spc="-185" dirty="0">
                <a:latin typeface="Microsoft Sans Serif"/>
                <a:cs typeface="Microsoft Sans Serif"/>
              </a:rPr>
              <a:t>От</a:t>
            </a:r>
            <a:r>
              <a:rPr sz="1600" spc="-160" dirty="0">
                <a:latin typeface="Microsoft Sans Serif"/>
                <a:cs typeface="Microsoft Sans Serif"/>
              </a:rPr>
              <a:t>е</a:t>
            </a:r>
            <a:r>
              <a:rPr sz="1600" spc="-170" dirty="0">
                <a:latin typeface="Microsoft Sans Serif"/>
                <a:cs typeface="Microsoft Sans Serif"/>
              </a:rPr>
              <a:t>ч</a:t>
            </a:r>
            <a:r>
              <a:rPr sz="1600" spc="-175" dirty="0">
                <a:latin typeface="Microsoft Sans Serif"/>
                <a:cs typeface="Microsoft Sans Serif"/>
              </a:rPr>
              <a:t>е</a:t>
            </a:r>
            <a:r>
              <a:rPr sz="1600" spc="-150" dirty="0">
                <a:latin typeface="Microsoft Sans Serif"/>
                <a:cs typeface="Microsoft Sans Serif"/>
              </a:rPr>
              <a:t>ств</a:t>
            </a:r>
            <a:r>
              <a:rPr sz="1600" spc="-165" dirty="0">
                <a:latin typeface="Microsoft Sans Serif"/>
                <a:cs typeface="Microsoft Sans Serif"/>
              </a:rPr>
              <a:t>е</a:t>
            </a:r>
            <a:r>
              <a:rPr sz="1600" spc="-170" dirty="0">
                <a:latin typeface="Microsoft Sans Serif"/>
                <a:cs typeface="Microsoft Sans Serif"/>
              </a:rPr>
              <a:t>н</a:t>
            </a:r>
            <a:r>
              <a:rPr sz="1600" spc="-180" dirty="0">
                <a:latin typeface="Microsoft Sans Serif"/>
                <a:cs typeface="Microsoft Sans Serif"/>
              </a:rPr>
              <a:t>н</a:t>
            </a:r>
            <a:r>
              <a:rPr sz="1600" spc="-170" dirty="0">
                <a:latin typeface="Microsoft Sans Serif"/>
                <a:cs typeface="Microsoft Sans Serif"/>
              </a:rPr>
              <a:t>о</a:t>
            </a:r>
            <a:r>
              <a:rPr sz="1600" spc="-165" dirty="0">
                <a:latin typeface="Microsoft Sans Serif"/>
                <a:cs typeface="Microsoft Sans Serif"/>
              </a:rPr>
              <a:t>й</a:t>
            </a:r>
            <a:r>
              <a:rPr sz="1600" spc="-85" dirty="0">
                <a:latin typeface="Microsoft Sans Serif"/>
                <a:cs typeface="Microsoft Sans Serif"/>
              </a:rPr>
              <a:t> </a:t>
            </a:r>
            <a:r>
              <a:rPr sz="1600" spc="-160" dirty="0">
                <a:latin typeface="Microsoft Sans Serif"/>
                <a:cs typeface="Microsoft Sans Serif"/>
              </a:rPr>
              <a:t>вой</a:t>
            </a:r>
            <a:r>
              <a:rPr sz="1600" spc="-165" dirty="0">
                <a:latin typeface="Microsoft Sans Serif"/>
                <a:cs typeface="Microsoft Sans Serif"/>
              </a:rPr>
              <a:t>не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752012" y="0"/>
            <a:ext cx="2466975" cy="2440305"/>
            <a:chOff x="9752012" y="0"/>
            <a:chExt cx="2466975" cy="2440305"/>
          </a:xfrm>
        </p:grpSpPr>
        <p:pic>
          <p:nvPicPr>
            <p:cNvPr id="9" name="object 9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28351" y="423926"/>
              <a:ext cx="1317625" cy="131914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779000" y="0"/>
              <a:ext cx="2413000" cy="2386330"/>
            </a:xfrm>
            <a:custGeom>
              <a:avLst/>
              <a:gdLst/>
              <a:ahLst/>
              <a:cxnLst/>
              <a:rect l="l" t="t" r="r" b="b"/>
              <a:pathLst>
                <a:path w="2413000" h="2386330">
                  <a:moveTo>
                    <a:pt x="0" y="687451"/>
                  </a:moveTo>
                  <a:lnTo>
                    <a:pt x="675" y="639087"/>
                  </a:lnTo>
                  <a:lnTo>
                    <a:pt x="2688" y="591058"/>
                  </a:lnTo>
                  <a:lnTo>
                    <a:pt x="6023" y="543382"/>
                  </a:lnTo>
                  <a:lnTo>
                    <a:pt x="10659" y="496077"/>
                  </a:lnTo>
                  <a:lnTo>
                    <a:pt x="16581" y="449160"/>
                  </a:lnTo>
                  <a:lnTo>
                    <a:pt x="23769" y="402650"/>
                  </a:lnTo>
                  <a:lnTo>
                    <a:pt x="32206" y="356564"/>
                  </a:lnTo>
                  <a:lnTo>
                    <a:pt x="41874" y="310921"/>
                  </a:lnTo>
                  <a:lnTo>
                    <a:pt x="52755" y="265738"/>
                  </a:lnTo>
                  <a:lnTo>
                    <a:pt x="64831" y="221033"/>
                  </a:lnTo>
                  <a:lnTo>
                    <a:pt x="78085" y="176824"/>
                  </a:lnTo>
                  <a:lnTo>
                    <a:pt x="92497" y="133129"/>
                  </a:lnTo>
                  <a:lnTo>
                    <a:pt x="108051" y="89966"/>
                  </a:lnTo>
                  <a:lnTo>
                    <a:pt x="124728" y="47353"/>
                  </a:lnTo>
                  <a:lnTo>
                    <a:pt x="142511" y="5308"/>
                  </a:lnTo>
                  <a:lnTo>
                    <a:pt x="144927" y="0"/>
                  </a:lnTo>
                </a:path>
                <a:path w="2413000" h="2386330">
                  <a:moveTo>
                    <a:pt x="2413000" y="2228873"/>
                  </a:moveTo>
                  <a:lnTo>
                    <a:pt x="2338722" y="2261330"/>
                  </a:lnTo>
                  <a:lnTo>
                    <a:pt x="2296109" y="2278009"/>
                  </a:lnTo>
                  <a:lnTo>
                    <a:pt x="2252946" y="2293565"/>
                  </a:lnTo>
                  <a:lnTo>
                    <a:pt x="2209251" y="2307979"/>
                  </a:lnTo>
                  <a:lnTo>
                    <a:pt x="2165042" y="2321234"/>
                  </a:lnTo>
                  <a:lnTo>
                    <a:pt x="2120337" y="2333312"/>
                  </a:lnTo>
                  <a:lnTo>
                    <a:pt x="2075154" y="2344195"/>
                  </a:lnTo>
                  <a:lnTo>
                    <a:pt x="2029511" y="2353864"/>
                  </a:lnTo>
                  <a:lnTo>
                    <a:pt x="1983425" y="2362302"/>
                  </a:lnTo>
                  <a:lnTo>
                    <a:pt x="1936915" y="2369492"/>
                  </a:lnTo>
                  <a:lnTo>
                    <a:pt x="1889998" y="2375414"/>
                  </a:lnTo>
                  <a:lnTo>
                    <a:pt x="1842693" y="2380051"/>
                  </a:lnTo>
                  <a:lnTo>
                    <a:pt x="1795017" y="2383386"/>
                  </a:lnTo>
                  <a:lnTo>
                    <a:pt x="1746988" y="2385400"/>
                  </a:lnTo>
                  <a:lnTo>
                    <a:pt x="1698625" y="2386076"/>
                  </a:lnTo>
                  <a:lnTo>
                    <a:pt x="1650261" y="2385400"/>
                  </a:lnTo>
                  <a:lnTo>
                    <a:pt x="1602232" y="2383386"/>
                  </a:lnTo>
                  <a:lnTo>
                    <a:pt x="1554556" y="2380051"/>
                  </a:lnTo>
                  <a:lnTo>
                    <a:pt x="1507251" y="2375414"/>
                  </a:lnTo>
                  <a:lnTo>
                    <a:pt x="1460334" y="2369492"/>
                  </a:lnTo>
                  <a:lnTo>
                    <a:pt x="1413824" y="2362302"/>
                  </a:lnTo>
                  <a:lnTo>
                    <a:pt x="1367738" y="2353864"/>
                  </a:lnTo>
                  <a:lnTo>
                    <a:pt x="1322095" y="2344195"/>
                  </a:lnTo>
                  <a:lnTo>
                    <a:pt x="1276912" y="2333312"/>
                  </a:lnTo>
                  <a:lnTo>
                    <a:pt x="1232207" y="2321234"/>
                  </a:lnTo>
                  <a:lnTo>
                    <a:pt x="1187998" y="2307979"/>
                  </a:lnTo>
                  <a:lnTo>
                    <a:pt x="1144303" y="2293565"/>
                  </a:lnTo>
                  <a:lnTo>
                    <a:pt x="1101140" y="2278009"/>
                  </a:lnTo>
                  <a:lnTo>
                    <a:pt x="1058527" y="2261330"/>
                  </a:lnTo>
                  <a:lnTo>
                    <a:pt x="1016482" y="2243545"/>
                  </a:lnTo>
                  <a:lnTo>
                    <a:pt x="975023" y="2224673"/>
                  </a:lnTo>
                  <a:lnTo>
                    <a:pt x="934167" y="2204731"/>
                  </a:lnTo>
                  <a:lnTo>
                    <a:pt x="893933" y="2183737"/>
                  </a:lnTo>
                  <a:lnTo>
                    <a:pt x="854338" y="2161710"/>
                  </a:lnTo>
                  <a:lnTo>
                    <a:pt x="815401" y="2138666"/>
                  </a:lnTo>
                  <a:lnTo>
                    <a:pt x="777139" y="2114625"/>
                  </a:lnTo>
                  <a:lnTo>
                    <a:pt x="739570" y="2089604"/>
                  </a:lnTo>
                  <a:lnTo>
                    <a:pt x="702713" y="2063620"/>
                  </a:lnTo>
                  <a:lnTo>
                    <a:pt x="666584" y="2036693"/>
                  </a:lnTo>
                  <a:lnTo>
                    <a:pt x="631203" y="2008839"/>
                  </a:lnTo>
                  <a:lnTo>
                    <a:pt x="596587" y="1980077"/>
                  </a:lnTo>
                  <a:lnTo>
                    <a:pt x="562753" y="1950425"/>
                  </a:lnTo>
                  <a:lnTo>
                    <a:pt x="529720" y="1919900"/>
                  </a:lnTo>
                  <a:lnTo>
                    <a:pt x="497506" y="1888521"/>
                  </a:lnTo>
                  <a:lnTo>
                    <a:pt x="466129" y="1856306"/>
                  </a:lnTo>
                  <a:lnTo>
                    <a:pt x="435606" y="1823271"/>
                  </a:lnTo>
                  <a:lnTo>
                    <a:pt x="405955" y="1789437"/>
                  </a:lnTo>
                  <a:lnTo>
                    <a:pt x="377196" y="1754819"/>
                  </a:lnTo>
                  <a:lnTo>
                    <a:pt x="349344" y="1719437"/>
                  </a:lnTo>
                  <a:lnTo>
                    <a:pt x="322418" y="1683307"/>
                  </a:lnTo>
                  <a:lnTo>
                    <a:pt x="296437" y="1646449"/>
                  </a:lnTo>
                  <a:lnTo>
                    <a:pt x="271418" y="1608880"/>
                  </a:lnTo>
                  <a:lnTo>
                    <a:pt x="247379" y="1570618"/>
                  </a:lnTo>
                  <a:lnTo>
                    <a:pt x="224338" y="1531680"/>
                  </a:lnTo>
                  <a:lnTo>
                    <a:pt x="202312" y="1492086"/>
                  </a:lnTo>
                  <a:lnTo>
                    <a:pt x="181321" y="1451852"/>
                  </a:lnTo>
                  <a:lnTo>
                    <a:pt x="161381" y="1410997"/>
                  </a:lnTo>
                  <a:lnTo>
                    <a:pt x="142511" y="1369539"/>
                  </a:lnTo>
                  <a:lnTo>
                    <a:pt x="124728" y="1327495"/>
                  </a:lnTo>
                  <a:lnTo>
                    <a:pt x="108051" y="1284883"/>
                  </a:lnTo>
                  <a:lnTo>
                    <a:pt x="92497" y="1241722"/>
                  </a:lnTo>
                  <a:lnTo>
                    <a:pt x="78085" y="1198030"/>
                  </a:lnTo>
                  <a:lnTo>
                    <a:pt x="64831" y="1153823"/>
                  </a:lnTo>
                  <a:lnTo>
                    <a:pt x="52755" y="1109121"/>
                  </a:lnTo>
                  <a:lnTo>
                    <a:pt x="41874" y="1063941"/>
                  </a:lnTo>
                  <a:lnTo>
                    <a:pt x="32206" y="1018301"/>
                  </a:lnTo>
                  <a:lnTo>
                    <a:pt x="23769" y="972219"/>
                  </a:lnTo>
                  <a:lnTo>
                    <a:pt x="16581" y="925713"/>
                  </a:lnTo>
                  <a:lnTo>
                    <a:pt x="10659" y="878801"/>
                  </a:lnTo>
                  <a:lnTo>
                    <a:pt x="6023" y="831501"/>
                  </a:lnTo>
                  <a:lnTo>
                    <a:pt x="2688" y="783830"/>
                  </a:lnTo>
                  <a:lnTo>
                    <a:pt x="675" y="735808"/>
                  </a:lnTo>
                  <a:lnTo>
                    <a:pt x="0" y="687451"/>
                  </a:lnTo>
                </a:path>
              </a:pathLst>
            </a:custGeom>
            <a:ln w="53975">
              <a:solidFill>
                <a:srgbClr val="66CC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12393" y="2334260"/>
            <a:ext cx="71875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4" dirty="0">
                <a:latin typeface="Microsoft Sans Serif"/>
                <a:cs typeface="Microsoft Sans Serif"/>
              </a:rPr>
              <a:t>Приведите</a:t>
            </a:r>
            <a:r>
              <a:rPr sz="2000" spc="-135" dirty="0">
                <a:latin typeface="Microsoft Sans Serif"/>
                <a:cs typeface="Microsoft Sans Serif"/>
              </a:rPr>
              <a:t> </a:t>
            </a:r>
            <a:r>
              <a:rPr sz="2000" spc="-225" dirty="0">
                <a:latin typeface="Microsoft Sans Serif"/>
                <a:cs typeface="Microsoft Sans Serif"/>
              </a:rPr>
              <a:t>примеры</a:t>
            </a:r>
            <a:r>
              <a:rPr sz="2000" spc="-85" dirty="0">
                <a:latin typeface="Microsoft Sans Serif"/>
                <a:cs typeface="Microsoft Sans Serif"/>
              </a:rPr>
              <a:t> </a:t>
            </a:r>
            <a:r>
              <a:rPr sz="2000" spc="-225" dirty="0">
                <a:latin typeface="Microsoft Sans Serif"/>
                <a:cs typeface="Microsoft Sans Serif"/>
              </a:rPr>
              <a:t>из</a:t>
            </a:r>
            <a:r>
              <a:rPr sz="2000" spc="-90" dirty="0">
                <a:latin typeface="Microsoft Sans Serif"/>
                <a:cs typeface="Microsoft Sans Serif"/>
              </a:rPr>
              <a:t> </a:t>
            </a:r>
            <a:r>
              <a:rPr sz="2000" spc="-185" dirty="0">
                <a:latin typeface="Microsoft Sans Serif"/>
                <a:cs typeface="Microsoft Sans Serif"/>
              </a:rPr>
              <a:t>истории,</a:t>
            </a:r>
            <a:r>
              <a:rPr sz="2000" spc="-125" dirty="0">
                <a:latin typeface="Microsoft Sans Serif"/>
                <a:cs typeface="Microsoft Sans Serif"/>
              </a:rPr>
              <a:t> </a:t>
            </a:r>
            <a:r>
              <a:rPr sz="2000" spc="-185" dirty="0">
                <a:latin typeface="Microsoft Sans Serif"/>
                <a:cs typeface="Microsoft Sans Serif"/>
              </a:rPr>
              <a:t>литературы,</a:t>
            </a:r>
            <a:r>
              <a:rPr sz="2000" spc="-114" dirty="0">
                <a:latin typeface="Microsoft Sans Serif"/>
                <a:cs typeface="Microsoft Sans Serif"/>
              </a:rPr>
              <a:t> </a:t>
            </a:r>
            <a:r>
              <a:rPr sz="2000" spc="-220" dirty="0">
                <a:latin typeface="Microsoft Sans Serif"/>
                <a:cs typeface="Microsoft Sans Serif"/>
              </a:rPr>
              <a:t>связывающие</a:t>
            </a:r>
            <a:r>
              <a:rPr sz="2000" spc="-100" dirty="0">
                <a:latin typeface="Microsoft Sans Serif"/>
                <a:cs typeface="Microsoft Sans Serif"/>
              </a:rPr>
              <a:t> </a:t>
            </a:r>
            <a:r>
              <a:rPr sz="2000" spc="-225" dirty="0">
                <a:latin typeface="Microsoft Sans Serif"/>
                <a:cs typeface="Microsoft Sans Serif"/>
              </a:rPr>
              <a:t>наши</a:t>
            </a:r>
            <a:r>
              <a:rPr sz="2000" spc="-100" dirty="0">
                <a:latin typeface="Microsoft Sans Serif"/>
                <a:cs typeface="Microsoft Sans Serif"/>
              </a:rPr>
              <a:t> </a:t>
            </a:r>
            <a:r>
              <a:rPr sz="2000" spc="-200" dirty="0">
                <a:latin typeface="Microsoft Sans Serif"/>
                <a:cs typeface="Microsoft Sans Serif"/>
              </a:rPr>
              <a:t>страны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21842" y="477393"/>
            <a:ext cx="49536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75" dirty="0">
                <a:solidFill>
                  <a:srgbClr val="000000"/>
                </a:solidFill>
              </a:rPr>
              <a:t>Украина</a:t>
            </a:r>
            <a:r>
              <a:rPr sz="4400" spc="10" dirty="0">
                <a:solidFill>
                  <a:srgbClr val="000000"/>
                </a:solidFill>
              </a:rPr>
              <a:t> </a:t>
            </a:r>
            <a:r>
              <a:rPr sz="4400" dirty="0">
                <a:solidFill>
                  <a:srgbClr val="000000"/>
                </a:solidFill>
              </a:rPr>
              <a:t>и</a:t>
            </a:r>
            <a:r>
              <a:rPr sz="4400" spc="35" dirty="0">
                <a:solidFill>
                  <a:srgbClr val="000000"/>
                </a:solidFill>
              </a:rPr>
              <a:t> </a:t>
            </a:r>
            <a:r>
              <a:rPr sz="4400" spc="-35" dirty="0">
                <a:solidFill>
                  <a:srgbClr val="000000"/>
                </a:solidFill>
              </a:rPr>
              <a:t>Россия</a:t>
            </a:r>
            <a:r>
              <a:rPr sz="4400" spc="25" dirty="0">
                <a:solidFill>
                  <a:srgbClr val="000000"/>
                </a:solidFill>
              </a:rPr>
              <a:t> </a:t>
            </a:r>
            <a:r>
              <a:rPr sz="4400" dirty="0">
                <a:solidFill>
                  <a:srgbClr val="000000"/>
                </a:solidFill>
              </a:rPr>
              <a:t>-</a:t>
            </a:r>
            <a:endParaRPr sz="4400"/>
          </a:p>
        </p:txBody>
      </p:sp>
      <p:sp>
        <p:nvSpPr>
          <p:cNvPr id="13" name="object 13"/>
          <p:cNvSpPr txBox="1"/>
          <p:nvPr/>
        </p:nvSpPr>
        <p:spPr>
          <a:xfrm>
            <a:off x="6001003" y="749934"/>
            <a:ext cx="1175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Microsoft Sans Serif"/>
                <a:cs typeface="Microsoft Sans Serif"/>
              </a:rPr>
              <a:t>две</a:t>
            </a:r>
            <a:r>
              <a:rPr sz="2000" spc="-7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части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86299"/>
            <a:ext cx="4154551" cy="2671697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971550" y="3981450"/>
            <a:ext cx="1992630" cy="0"/>
          </a:xfrm>
          <a:custGeom>
            <a:avLst/>
            <a:gdLst/>
            <a:ahLst/>
            <a:cxnLst/>
            <a:rect l="l" t="t" r="r" b="b"/>
            <a:pathLst>
              <a:path w="1992630">
                <a:moveTo>
                  <a:pt x="0" y="0"/>
                </a:moveTo>
                <a:lnTo>
                  <a:pt x="1992376" y="0"/>
                </a:lnTo>
              </a:path>
            </a:pathLst>
          </a:custGeom>
          <a:ln w="38100">
            <a:solidFill>
              <a:srgbClr val="00CC6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84775" y="3981450"/>
            <a:ext cx="1992630" cy="0"/>
          </a:xfrm>
          <a:custGeom>
            <a:avLst/>
            <a:gdLst/>
            <a:ahLst/>
            <a:cxnLst/>
            <a:rect l="l" t="t" r="r" b="b"/>
            <a:pathLst>
              <a:path w="1992629">
                <a:moveTo>
                  <a:pt x="0" y="0"/>
                </a:moveTo>
                <a:lnTo>
                  <a:pt x="1992376" y="0"/>
                </a:lnTo>
              </a:path>
            </a:pathLst>
          </a:custGeom>
          <a:ln w="38100">
            <a:solidFill>
              <a:srgbClr val="00CC6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213850" y="3981450"/>
            <a:ext cx="1990725" cy="0"/>
          </a:xfrm>
          <a:custGeom>
            <a:avLst/>
            <a:gdLst/>
            <a:ahLst/>
            <a:cxnLst/>
            <a:rect l="l" t="t" r="r" b="b"/>
            <a:pathLst>
              <a:path w="1990725">
                <a:moveTo>
                  <a:pt x="0" y="0"/>
                </a:moveTo>
                <a:lnTo>
                  <a:pt x="1990725" y="0"/>
                </a:lnTo>
              </a:path>
            </a:pathLst>
          </a:custGeom>
          <a:ln w="38100">
            <a:solidFill>
              <a:srgbClr val="00CC6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889125"/>
            <a:ext cx="8879205" cy="38100"/>
          </a:xfrm>
          <a:custGeom>
            <a:avLst/>
            <a:gdLst/>
            <a:ahLst/>
            <a:cxnLst/>
            <a:rect l="l" t="t" r="r" b="b"/>
            <a:pathLst>
              <a:path w="8879205" h="38100">
                <a:moveTo>
                  <a:pt x="8878951" y="0"/>
                </a:moveTo>
                <a:lnTo>
                  <a:pt x="0" y="0"/>
                </a:lnTo>
                <a:lnTo>
                  <a:pt x="0" y="38100"/>
                </a:lnTo>
                <a:lnTo>
                  <a:pt x="8878951" y="38100"/>
                </a:lnTo>
                <a:lnTo>
                  <a:pt x="8878951" y="0"/>
                </a:lnTo>
                <a:close/>
              </a:path>
            </a:pathLst>
          </a:custGeom>
          <a:solidFill>
            <a:srgbClr val="66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1146535" y="6465214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3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52833" y="0"/>
            <a:ext cx="8010525" cy="6858000"/>
            <a:chOff x="2152833" y="0"/>
            <a:chExt cx="801052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52833" y="0"/>
              <a:ext cx="8010520" cy="68579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179700" y="12698"/>
              <a:ext cx="7971155" cy="6845300"/>
            </a:xfrm>
            <a:custGeom>
              <a:avLst/>
              <a:gdLst/>
              <a:ahLst/>
              <a:cxnLst/>
              <a:rect l="l" t="t" r="r" b="b"/>
              <a:pathLst>
                <a:path w="7971155" h="6845300">
                  <a:moveTo>
                    <a:pt x="5726996" y="0"/>
                  </a:moveTo>
                  <a:lnTo>
                    <a:pt x="2243722" y="0"/>
                  </a:lnTo>
                  <a:lnTo>
                    <a:pt x="2203137" y="12700"/>
                  </a:lnTo>
                  <a:lnTo>
                    <a:pt x="2162020" y="38100"/>
                  </a:lnTo>
                  <a:lnTo>
                    <a:pt x="2121179" y="50800"/>
                  </a:lnTo>
                  <a:lnTo>
                    <a:pt x="2040338" y="101600"/>
                  </a:lnTo>
                  <a:lnTo>
                    <a:pt x="2000345" y="114300"/>
                  </a:lnTo>
                  <a:lnTo>
                    <a:pt x="1960641" y="139700"/>
                  </a:lnTo>
                  <a:lnTo>
                    <a:pt x="1804786" y="241300"/>
                  </a:lnTo>
                  <a:lnTo>
                    <a:pt x="1766580" y="254000"/>
                  </a:lnTo>
                  <a:lnTo>
                    <a:pt x="1653834" y="330200"/>
                  </a:lnTo>
                  <a:lnTo>
                    <a:pt x="1616887" y="368300"/>
                  </a:lnTo>
                  <a:lnTo>
                    <a:pt x="1508002" y="444500"/>
                  </a:lnTo>
                  <a:lnTo>
                    <a:pt x="1437075" y="495300"/>
                  </a:lnTo>
                  <a:lnTo>
                    <a:pt x="1402120" y="533400"/>
                  </a:lnTo>
                  <a:lnTo>
                    <a:pt x="1367509" y="558800"/>
                  </a:lnTo>
                  <a:lnTo>
                    <a:pt x="1299333" y="609600"/>
                  </a:lnTo>
                  <a:lnTo>
                    <a:pt x="1265774" y="647700"/>
                  </a:lnTo>
                  <a:lnTo>
                    <a:pt x="1232573" y="673100"/>
                  </a:lnTo>
                  <a:lnTo>
                    <a:pt x="1199732" y="711200"/>
                  </a:lnTo>
                  <a:lnTo>
                    <a:pt x="1167256" y="736600"/>
                  </a:lnTo>
                  <a:lnTo>
                    <a:pt x="1135148" y="774700"/>
                  </a:lnTo>
                  <a:lnTo>
                    <a:pt x="1103411" y="800100"/>
                  </a:lnTo>
                  <a:lnTo>
                    <a:pt x="1072049" y="838200"/>
                  </a:lnTo>
                  <a:lnTo>
                    <a:pt x="1041065" y="863600"/>
                  </a:lnTo>
                  <a:lnTo>
                    <a:pt x="1010462" y="901700"/>
                  </a:lnTo>
                  <a:lnTo>
                    <a:pt x="980243" y="927100"/>
                  </a:lnTo>
                  <a:lnTo>
                    <a:pt x="950413" y="965200"/>
                  </a:lnTo>
                  <a:lnTo>
                    <a:pt x="920975" y="1003300"/>
                  </a:lnTo>
                  <a:lnTo>
                    <a:pt x="891932" y="1028700"/>
                  </a:lnTo>
                  <a:lnTo>
                    <a:pt x="863287" y="1066800"/>
                  </a:lnTo>
                  <a:lnTo>
                    <a:pt x="835044" y="1104900"/>
                  </a:lnTo>
                  <a:lnTo>
                    <a:pt x="807206" y="1143000"/>
                  </a:lnTo>
                  <a:lnTo>
                    <a:pt x="779777" y="1168400"/>
                  </a:lnTo>
                  <a:lnTo>
                    <a:pt x="752760" y="1206500"/>
                  </a:lnTo>
                  <a:lnTo>
                    <a:pt x="726158" y="1244600"/>
                  </a:lnTo>
                  <a:lnTo>
                    <a:pt x="699976" y="1282700"/>
                  </a:lnTo>
                  <a:lnTo>
                    <a:pt x="674216" y="1320800"/>
                  </a:lnTo>
                  <a:lnTo>
                    <a:pt x="648881" y="1358900"/>
                  </a:lnTo>
                  <a:lnTo>
                    <a:pt x="623976" y="1397000"/>
                  </a:lnTo>
                  <a:lnTo>
                    <a:pt x="599503" y="1435100"/>
                  </a:lnTo>
                  <a:lnTo>
                    <a:pt x="575466" y="1473200"/>
                  </a:lnTo>
                  <a:lnTo>
                    <a:pt x="551868" y="1511300"/>
                  </a:lnTo>
                  <a:lnTo>
                    <a:pt x="528713" y="1549400"/>
                  </a:lnTo>
                  <a:lnTo>
                    <a:pt x="506005" y="1587500"/>
                  </a:lnTo>
                  <a:lnTo>
                    <a:pt x="483746" y="1625600"/>
                  </a:lnTo>
                  <a:lnTo>
                    <a:pt x="461939" y="1663700"/>
                  </a:lnTo>
                  <a:lnTo>
                    <a:pt x="440590" y="1701800"/>
                  </a:lnTo>
                  <a:lnTo>
                    <a:pt x="419700" y="1739900"/>
                  </a:lnTo>
                  <a:lnTo>
                    <a:pt x="399273" y="1778000"/>
                  </a:lnTo>
                  <a:lnTo>
                    <a:pt x="379313" y="1816100"/>
                  </a:lnTo>
                  <a:lnTo>
                    <a:pt x="359824" y="1866900"/>
                  </a:lnTo>
                  <a:lnTo>
                    <a:pt x="340807" y="1905000"/>
                  </a:lnTo>
                  <a:lnTo>
                    <a:pt x="322267" y="1943100"/>
                  </a:lnTo>
                  <a:lnTo>
                    <a:pt x="304208" y="1981200"/>
                  </a:lnTo>
                  <a:lnTo>
                    <a:pt x="286632" y="2032000"/>
                  </a:lnTo>
                  <a:lnTo>
                    <a:pt x="269544" y="2070100"/>
                  </a:lnTo>
                  <a:lnTo>
                    <a:pt x="252946" y="2108200"/>
                  </a:lnTo>
                  <a:lnTo>
                    <a:pt x="236842" y="2159000"/>
                  </a:lnTo>
                  <a:lnTo>
                    <a:pt x="221235" y="2197100"/>
                  </a:lnTo>
                  <a:lnTo>
                    <a:pt x="206129" y="2235200"/>
                  </a:lnTo>
                  <a:lnTo>
                    <a:pt x="191527" y="2286000"/>
                  </a:lnTo>
                  <a:lnTo>
                    <a:pt x="177432" y="2324100"/>
                  </a:lnTo>
                  <a:lnTo>
                    <a:pt x="163849" y="2374900"/>
                  </a:lnTo>
                  <a:lnTo>
                    <a:pt x="150780" y="2413000"/>
                  </a:lnTo>
                  <a:lnTo>
                    <a:pt x="138229" y="2451100"/>
                  </a:lnTo>
                  <a:lnTo>
                    <a:pt x="126199" y="2501900"/>
                  </a:lnTo>
                  <a:lnTo>
                    <a:pt x="114693" y="2540000"/>
                  </a:lnTo>
                  <a:lnTo>
                    <a:pt x="103716" y="2590800"/>
                  </a:lnTo>
                  <a:lnTo>
                    <a:pt x="93270" y="2628900"/>
                  </a:lnTo>
                  <a:lnTo>
                    <a:pt x="83358" y="2679700"/>
                  </a:lnTo>
                  <a:lnTo>
                    <a:pt x="73985" y="2717800"/>
                  </a:lnTo>
                  <a:lnTo>
                    <a:pt x="65154" y="2768600"/>
                  </a:lnTo>
                  <a:lnTo>
                    <a:pt x="56868" y="2819400"/>
                  </a:lnTo>
                  <a:lnTo>
                    <a:pt x="49130" y="2857500"/>
                  </a:lnTo>
                  <a:lnTo>
                    <a:pt x="41944" y="2908300"/>
                  </a:lnTo>
                  <a:lnTo>
                    <a:pt x="35313" y="2946400"/>
                  </a:lnTo>
                  <a:lnTo>
                    <a:pt x="29241" y="2997200"/>
                  </a:lnTo>
                  <a:lnTo>
                    <a:pt x="23731" y="3048000"/>
                  </a:lnTo>
                  <a:lnTo>
                    <a:pt x="18787" y="3086100"/>
                  </a:lnTo>
                  <a:lnTo>
                    <a:pt x="14411" y="3136900"/>
                  </a:lnTo>
                  <a:lnTo>
                    <a:pt x="10608" y="3187700"/>
                  </a:lnTo>
                  <a:lnTo>
                    <a:pt x="7381" y="3225800"/>
                  </a:lnTo>
                  <a:lnTo>
                    <a:pt x="4733" y="3276600"/>
                  </a:lnTo>
                  <a:lnTo>
                    <a:pt x="2667" y="3327400"/>
                  </a:lnTo>
                  <a:lnTo>
                    <a:pt x="1187" y="3378200"/>
                  </a:lnTo>
                  <a:lnTo>
                    <a:pt x="297" y="3416300"/>
                  </a:lnTo>
                  <a:lnTo>
                    <a:pt x="0" y="3467100"/>
                  </a:lnTo>
                  <a:lnTo>
                    <a:pt x="297" y="3517900"/>
                  </a:lnTo>
                  <a:lnTo>
                    <a:pt x="1187" y="3568700"/>
                  </a:lnTo>
                  <a:lnTo>
                    <a:pt x="2667" y="3606800"/>
                  </a:lnTo>
                  <a:lnTo>
                    <a:pt x="4733" y="3657600"/>
                  </a:lnTo>
                  <a:lnTo>
                    <a:pt x="7381" y="3708400"/>
                  </a:lnTo>
                  <a:lnTo>
                    <a:pt x="10608" y="3746500"/>
                  </a:lnTo>
                  <a:lnTo>
                    <a:pt x="14411" y="3797300"/>
                  </a:lnTo>
                  <a:lnTo>
                    <a:pt x="18787" y="3848100"/>
                  </a:lnTo>
                  <a:lnTo>
                    <a:pt x="23731" y="3898900"/>
                  </a:lnTo>
                  <a:lnTo>
                    <a:pt x="29241" y="3937000"/>
                  </a:lnTo>
                  <a:lnTo>
                    <a:pt x="35313" y="3987800"/>
                  </a:lnTo>
                  <a:lnTo>
                    <a:pt x="41944" y="4025900"/>
                  </a:lnTo>
                  <a:lnTo>
                    <a:pt x="49130" y="4076700"/>
                  </a:lnTo>
                  <a:lnTo>
                    <a:pt x="56868" y="4127500"/>
                  </a:lnTo>
                  <a:lnTo>
                    <a:pt x="65154" y="4165600"/>
                  </a:lnTo>
                  <a:lnTo>
                    <a:pt x="73985" y="4216400"/>
                  </a:lnTo>
                  <a:lnTo>
                    <a:pt x="83358" y="4254500"/>
                  </a:lnTo>
                  <a:lnTo>
                    <a:pt x="93270" y="4305300"/>
                  </a:lnTo>
                  <a:lnTo>
                    <a:pt x="103716" y="4343400"/>
                  </a:lnTo>
                  <a:lnTo>
                    <a:pt x="114693" y="4394200"/>
                  </a:lnTo>
                  <a:lnTo>
                    <a:pt x="126199" y="4432300"/>
                  </a:lnTo>
                  <a:lnTo>
                    <a:pt x="138229" y="4483100"/>
                  </a:lnTo>
                  <a:lnTo>
                    <a:pt x="150780" y="4521200"/>
                  </a:lnTo>
                  <a:lnTo>
                    <a:pt x="163849" y="4572000"/>
                  </a:lnTo>
                  <a:lnTo>
                    <a:pt x="177432" y="4610100"/>
                  </a:lnTo>
                  <a:lnTo>
                    <a:pt x="191527" y="4660900"/>
                  </a:lnTo>
                  <a:lnTo>
                    <a:pt x="206129" y="4699000"/>
                  </a:lnTo>
                  <a:lnTo>
                    <a:pt x="221235" y="4737100"/>
                  </a:lnTo>
                  <a:lnTo>
                    <a:pt x="236842" y="4787900"/>
                  </a:lnTo>
                  <a:lnTo>
                    <a:pt x="252946" y="4826000"/>
                  </a:lnTo>
                  <a:lnTo>
                    <a:pt x="269544" y="4864100"/>
                  </a:lnTo>
                  <a:lnTo>
                    <a:pt x="286632" y="4914900"/>
                  </a:lnTo>
                  <a:lnTo>
                    <a:pt x="304208" y="4953000"/>
                  </a:lnTo>
                  <a:lnTo>
                    <a:pt x="322267" y="4991100"/>
                  </a:lnTo>
                  <a:lnTo>
                    <a:pt x="340807" y="5029200"/>
                  </a:lnTo>
                  <a:lnTo>
                    <a:pt x="359824" y="5080000"/>
                  </a:lnTo>
                  <a:lnTo>
                    <a:pt x="379313" y="5118100"/>
                  </a:lnTo>
                  <a:lnTo>
                    <a:pt x="399273" y="5156200"/>
                  </a:lnTo>
                  <a:lnTo>
                    <a:pt x="419700" y="5194300"/>
                  </a:lnTo>
                  <a:lnTo>
                    <a:pt x="440590" y="5232400"/>
                  </a:lnTo>
                  <a:lnTo>
                    <a:pt x="461939" y="5270500"/>
                  </a:lnTo>
                  <a:lnTo>
                    <a:pt x="483746" y="5308600"/>
                  </a:lnTo>
                  <a:lnTo>
                    <a:pt x="506005" y="5359400"/>
                  </a:lnTo>
                  <a:lnTo>
                    <a:pt x="528713" y="5397500"/>
                  </a:lnTo>
                  <a:lnTo>
                    <a:pt x="551868" y="5435600"/>
                  </a:lnTo>
                  <a:lnTo>
                    <a:pt x="575466" y="5473700"/>
                  </a:lnTo>
                  <a:lnTo>
                    <a:pt x="599503" y="5511800"/>
                  </a:lnTo>
                  <a:lnTo>
                    <a:pt x="623976" y="5549900"/>
                  </a:lnTo>
                  <a:lnTo>
                    <a:pt x="648881" y="5588000"/>
                  </a:lnTo>
                  <a:lnTo>
                    <a:pt x="674216" y="5613400"/>
                  </a:lnTo>
                  <a:lnTo>
                    <a:pt x="699976" y="5651500"/>
                  </a:lnTo>
                  <a:lnTo>
                    <a:pt x="726158" y="5689600"/>
                  </a:lnTo>
                  <a:lnTo>
                    <a:pt x="752760" y="5727700"/>
                  </a:lnTo>
                  <a:lnTo>
                    <a:pt x="779777" y="5765800"/>
                  </a:lnTo>
                  <a:lnTo>
                    <a:pt x="807206" y="5803900"/>
                  </a:lnTo>
                  <a:lnTo>
                    <a:pt x="835044" y="5829300"/>
                  </a:lnTo>
                  <a:lnTo>
                    <a:pt x="863287" y="5867400"/>
                  </a:lnTo>
                  <a:lnTo>
                    <a:pt x="891932" y="5905500"/>
                  </a:lnTo>
                  <a:lnTo>
                    <a:pt x="920975" y="5943600"/>
                  </a:lnTo>
                  <a:lnTo>
                    <a:pt x="950413" y="5969000"/>
                  </a:lnTo>
                  <a:lnTo>
                    <a:pt x="980243" y="6007100"/>
                  </a:lnTo>
                  <a:lnTo>
                    <a:pt x="1010462" y="6045200"/>
                  </a:lnTo>
                  <a:lnTo>
                    <a:pt x="1041065" y="6070600"/>
                  </a:lnTo>
                  <a:lnTo>
                    <a:pt x="1072049" y="6108700"/>
                  </a:lnTo>
                  <a:lnTo>
                    <a:pt x="1103411" y="6134100"/>
                  </a:lnTo>
                  <a:lnTo>
                    <a:pt x="1135148" y="6172200"/>
                  </a:lnTo>
                  <a:lnTo>
                    <a:pt x="1167256" y="6197600"/>
                  </a:lnTo>
                  <a:lnTo>
                    <a:pt x="1199732" y="6235700"/>
                  </a:lnTo>
                  <a:lnTo>
                    <a:pt x="1265774" y="6286500"/>
                  </a:lnTo>
                  <a:lnTo>
                    <a:pt x="1299333" y="6324600"/>
                  </a:lnTo>
                  <a:lnTo>
                    <a:pt x="1367509" y="6375400"/>
                  </a:lnTo>
                  <a:lnTo>
                    <a:pt x="1402120" y="6413500"/>
                  </a:lnTo>
                  <a:lnTo>
                    <a:pt x="1437075" y="6438900"/>
                  </a:lnTo>
                  <a:lnTo>
                    <a:pt x="1508002" y="6489700"/>
                  </a:lnTo>
                  <a:lnTo>
                    <a:pt x="1543968" y="6527800"/>
                  </a:lnTo>
                  <a:lnTo>
                    <a:pt x="1653834" y="6604000"/>
                  </a:lnTo>
                  <a:lnTo>
                    <a:pt x="1766580" y="6680200"/>
                  </a:lnTo>
                  <a:lnTo>
                    <a:pt x="1882114" y="6756400"/>
                  </a:lnTo>
                  <a:lnTo>
                    <a:pt x="1921229" y="6769100"/>
                  </a:lnTo>
                  <a:lnTo>
                    <a:pt x="2040338" y="6845300"/>
                  </a:lnTo>
                  <a:lnTo>
                    <a:pt x="5930379" y="6845300"/>
                  </a:lnTo>
                  <a:lnTo>
                    <a:pt x="6049487" y="6769100"/>
                  </a:lnTo>
                  <a:lnTo>
                    <a:pt x="6088602" y="6756400"/>
                  </a:lnTo>
                  <a:lnTo>
                    <a:pt x="6204137" y="6680200"/>
                  </a:lnTo>
                  <a:lnTo>
                    <a:pt x="6316884" y="6604000"/>
                  </a:lnTo>
                  <a:lnTo>
                    <a:pt x="6426751" y="6527800"/>
                  </a:lnTo>
                  <a:lnTo>
                    <a:pt x="6462717" y="6489700"/>
                  </a:lnTo>
                  <a:lnTo>
                    <a:pt x="6533646" y="6438900"/>
                  </a:lnTo>
                  <a:lnTo>
                    <a:pt x="6568601" y="6413500"/>
                  </a:lnTo>
                  <a:lnTo>
                    <a:pt x="6603213" y="6375400"/>
                  </a:lnTo>
                  <a:lnTo>
                    <a:pt x="6671390" y="6324600"/>
                  </a:lnTo>
                  <a:lnTo>
                    <a:pt x="6704949" y="6286500"/>
                  </a:lnTo>
                  <a:lnTo>
                    <a:pt x="6770992" y="6235700"/>
                  </a:lnTo>
                  <a:lnTo>
                    <a:pt x="6803469" y="6197600"/>
                  </a:lnTo>
                  <a:lnTo>
                    <a:pt x="6835578" y="6172200"/>
                  </a:lnTo>
                  <a:lnTo>
                    <a:pt x="6867315" y="6134100"/>
                  </a:lnTo>
                  <a:lnTo>
                    <a:pt x="6898679" y="6108700"/>
                  </a:lnTo>
                  <a:lnTo>
                    <a:pt x="6929664" y="6070600"/>
                  </a:lnTo>
                  <a:lnTo>
                    <a:pt x="6960268" y="6045200"/>
                  </a:lnTo>
                  <a:lnTo>
                    <a:pt x="6990487" y="6007100"/>
                  </a:lnTo>
                  <a:lnTo>
                    <a:pt x="7020317" y="5969000"/>
                  </a:lnTo>
                  <a:lnTo>
                    <a:pt x="7049757" y="5943600"/>
                  </a:lnTo>
                  <a:lnTo>
                    <a:pt x="7078801" y="5905500"/>
                  </a:lnTo>
                  <a:lnTo>
                    <a:pt x="7107447" y="5867400"/>
                  </a:lnTo>
                  <a:lnTo>
                    <a:pt x="7135690" y="5829300"/>
                  </a:lnTo>
                  <a:lnTo>
                    <a:pt x="7163529" y="5803900"/>
                  </a:lnTo>
                  <a:lnTo>
                    <a:pt x="7190959" y="5765800"/>
                  </a:lnTo>
                  <a:lnTo>
                    <a:pt x="7217977" y="5727700"/>
                  </a:lnTo>
                  <a:lnTo>
                    <a:pt x="7244579" y="5689600"/>
                  </a:lnTo>
                  <a:lnTo>
                    <a:pt x="7270763" y="5651500"/>
                  </a:lnTo>
                  <a:lnTo>
                    <a:pt x="7296524" y="5613400"/>
                  </a:lnTo>
                  <a:lnTo>
                    <a:pt x="7321860" y="5588000"/>
                  </a:lnTo>
                  <a:lnTo>
                    <a:pt x="7346766" y="5549900"/>
                  </a:lnTo>
                  <a:lnTo>
                    <a:pt x="7371240" y="5511800"/>
                  </a:lnTo>
                  <a:lnTo>
                    <a:pt x="7395278" y="5473700"/>
                  </a:lnTo>
                  <a:lnTo>
                    <a:pt x="7418876" y="5435600"/>
                  </a:lnTo>
                  <a:lnTo>
                    <a:pt x="7442032" y="5397500"/>
                  </a:lnTo>
                  <a:lnTo>
                    <a:pt x="7464742" y="5359400"/>
                  </a:lnTo>
                  <a:lnTo>
                    <a:pt x="7487002" y="5308600"/>
                  </a:lnTo>
                  <a:lnTo>
                    <a:pt x="7508809" y="5270500"/>
                  </a:lnTo>
                  <a:lnTo>
                    <a:pt x="7530159" y="5232400"/>
                  </a:lnTo>
                  <a:lnTo>
                    <a:pt x="7551050" y="5194300"/>
                  </a:lnTo>
                  <a:lnTo>
                    <a:pt x="7571478" y="5156200"/>
                  </a:lnTo>
                  <a:lnTo>
                    <a:pt x="7591439" y="5118100"/>
                  </a:lnTo>
                  <a:lnTo>
                    <a:pt x="7610929" y="5080000"/>
                  </a:lnTo>
                  <a:lnTo>
                    <a:pt x="7629947" y="5029200"/>
                  </a:lnTo>
                  <a:lnTo>
                    <a:pt x="7648487" y="4991100"/>
                  </a:lnTo>
                  <a:lnTo>
                    <a:pt x="7666547" y="4953000"/>
                  </a:lnTo>
                  <a:lnTo>
                    <a:pt x="7684124" y="4914900"/>
                  </a:lnTo>
                  <a:lnTo>
                    <a:pt x="7701213" y="4864100"/>
                  </a:lnTo>
                  <a:lnTo>
                    <a:pt x="7717812" y="4826000"/>
                  </a:lnTo>
                  <a:lnTo>
                    <a:pt x="7733917" y="4787900"/>
                  </a:lnTo>
                  <a:lnTo>
                    <a:pt x="7749525" y="4737100"/>
                  </a:lnTo>
                  <a:lnTo>
                    <a:pt x="7764632" y="4699000"/>
                  </a:lnTo>
                  <a:lnTo>
                    <a:pt x="7779235" y="4660900"/>
                  </a:lnTo>
                  <a:lnTo>
                    <a:pt x="7793330" y="4610100"/>
                  </a:lnTo>
                  <a:lnTo>
                    <a:pt x="7806914" y="4572000"/>
                  </a:lnTo>
                  <a:lnTo>
                    <a:pt x="7819984" y="4521200"/>
                  </a:lnTo>
                  <a:lnTo>
                    <a:pt x="7832536" y="4483100"/>
                  </a:lnTo>
                  <a:lnTo>
                    <a:pt x="7844566" y="4432300"/>
                  </a:lnTo>
                  <a:lnTo>
                    <a:pt x="7856073" y="4394200"/>
                  </a:lnTo>
                  <a:lnTo>
                    <a:pt x="7867051" y="4343400"/>
                  </a:lnTo>
                  <a:lnTo>
                    <a:pt x="7877497" y="4305300"/>
                  </a:lnTo>
                  <a:lnTo>
                    <a:pt x="7887409" y="4254500"/>
                  </a:lnTo>
                  <a:lnTo>
                    <a:pt x="7896783" y="4216400"/>
                  </a:lnTo>
                  <a:lnTo>
                    <a:pt x="7905615" y="4165600"/>
                  </a:lnTo>
                  <a:lnTo>
                    <a:pt x="7913902" y="4127500"/>
                  </a:lnTo>
                  <a:lnTo>
                    <a:pt x="7921640" y="4076700"/>
                  </a:lnTo>
                  <a:lnTo>
                    <a:pt x="7928826" y="4025900"/>
                  </a:lnTo>
                  <a:lnTo>
                    <a:pt x="7935457" y="3987800"/>
                  </a:lnTo>
                  <a:lnTo>
                    <a:pt x="7941530" y="3937000"/>
                  </a:lnTo>
                  <a:lnTo>
                    <a:pt x="7947040" y="3898900"/>
                  </a:lnTo>
                  <a:lnTo>
                    <a:pt x="7951985" y="3848100"/>
                  </a:lnTo>
                  <a:lnTo>
                    <a:pt x="7956361" y="3797300"/>
                  </a:lnTo>
                  <a:lnTo>
                    <a:pt x="7960164" y="3746500"/>
                  </a:lnTo>
                  <a:lnTo>
                    <a:pt x="7963392" y="3708400"/>
                  </a:lnTo>
                  <a:lnTo>
                    <a:pt x="7966040" y="3657600"/>
                  </a:lnTo>
                  <a:lnTo>
                    <a:pt x="7968106" y="3606800"/>
                  </a:lnTo>
                  <a:lnTo>
                    <a:pt x="7969586" y="3568700"/>
                  </a:lnTo>
                  <a:lnTo>
                    <a:pt x="7970476" y="3517900"/>
                  </a:lnTo>
                  <a:lnTo>
                    <a:pt x="7970774" y="3467100"/>
                  </a:lnTo>
                  <a:lnTo>
                    <a:pt x="7970476" y="3416300"/>
                  </a:lnTo>
                  <a:lnTo>
                    <a:pt x="7969586" y="3378200"/>
                  </a:lnTo>
                  <a:lnTo>
                    <a:pt x="7968106" y="3327400"/>
                  </a:lnTo>
                  <a:lnTo>
                    <a:pt x="7966040" y="3276600"/>
                  </a:lnTo>
                  <a:lnTo>
                    <a:pt x="7963392" y="3225800"/>
                  </a:lnTo>
                  <a:lnTo>
                    <a:pt x="7960164" y="3187700"/>
                  </a:lnTo>
                  <a:lnTo>
                    <a:pt x="7956361" y="3136900"/>
                  </a:lnTo>
                  <a:lnTo>
                    <a:pt x="7951985" y="3086100"/>
                  </a:lnTo>
                  <a:lnTo>
                    <a:pt x="7947040" y="3048000"/>
                  </a:lnTo>
                  <a:lnTo>
                    <a:pt x="7941530" y="2997200"/>
                  </a:lnTo>
                  <a:lnTo>
                    <a:pt x="7935457" y="2946400"/>
                  </a:lnTo>
                  <a:lnTo>
                    <a:pt x="7928826" y="2908300"/>
                  </a:lnTo>
                  <a:lnTo>
                    <a:pt x="7921640" y="2857500"/>
                  </a:lnTo>
                  <a:lnTo>
                    <a:pt x="7913902" y="2819400"/>
                  </a:lnTo>
                  <a:lnTo>
                    <a:pt x="7905615" y="2768600"/>
                  </a:lnTo>
                  <a:lnTo>
                    <a:pt x="7896783" y="2717800"/>
                  </a:lnTo>
                  <a:lnTo>
                    <a:pt x="7887409" y="2679700"/>
                  </a:lnTo>
                  <a:lnTo>
                    <a:pt x="7877497" y="2628900"/>
                  </a:lnTo>
                  <a:lnTo>
                    <a:pt x="7867051" y="2590800"/>
                  </a:lnTo>
                  <a:lnTo>
                    <a:pt x="7856073" y="2540000"/>
                  </a:lnTo>
                  <a:lnTo>
                    <a:pt x="7844566" y="2501900"/>
                  </a:lnTo>
                  <a:lnTo>
                    <a:pt x="7832536" y="2451100"/>
                  </a:lnTo>
                  <a:lnTo>
                    <a:pt x="7819984" y="2413000"/>
                  </a:lnTo>
                  <a:lnTo>
                    <a:pt x="7806914" y="2374900"/>
                  </a:lnTo>
                  <a:lnTo>
                    <a:pt x="7793330" y="2324100"/>
                  </a:lnTo>
                  <a:lnTo>
                    <a:pt x="7779235" y="2286000"/>
                  </a:lnTo>
                  <a:lnTo>
                    <a:pt x="7764632" y="2235200"/>
                  </a:lnTo>
                  <a:lnTo>
                    <a:pt x="7749525" y="2197100"/>
                  </a:lnTo>
                  <a:lnTo>
                    <a:pt x="7733917" y="2159000"/>
                  </a:lnTo>
                  <a:lnTo>
                    <a:pt x="7717812" y="2108200"/>
                  </a:lnTo>
                  <a:lnTo>
                    <a:pt x="7701213" y="2070100"/>
                  </a:lnTo>
                  <a:lnTo>
                    <a:pt x="7684124" y="2032000"/>
                  </a:lnTo>
                  <a:lnTo>
                    <a:pt x="7666547" y="1981200"/>
                  </a:lnTo>
                  <a:lnTo>
                    <a:pt x="7648487" y="1943100"/>
                  </a:lnTo>
                  <a:lnTo>
                    <a:pt x="7629947" y="1905000"/>
                  </a:lnTo>
                  <a:lnTo>
                    <a:pt x="7610929" y="1866900"/>
                  </a:lnTo>
                  <a:lnTo>
                    <a:pt x="7591439" y="1816100"/>
                  </a:lnTo>
                  <a:lnTo>
                    <a:pt x="7571478" y="1778000"/>
                  </a:lnTo>
                  <a:lnTo>
                    <a:pt x="7551050" y="1739900"/>
                  </a:lnTo>
                  <a:lnTo>
                    <a:pt x="7530159" y="1701800"/>
                  </a:lnTo>
                  <a:lnTo>
                    <a:pt x="7508809" y="1663700"/>
                  </a:lnTo>
                  <a:lnTo>
                    <a:pt x="7487002" y="1625600"/>
                  </a:lnTo>
                  <a:lnTo>
                    <a:pt x="7464742" y="1587500"/>
                  </a:lnTo>
                  <a:lnTo>
                    <a:pt x="7442032" y="1549400"/>
                  </a:lnTo>
                  <a:lnTo>
                    <a:pt x="7418876" y="1511300"/>
                  </a:lnTo>
                  <a:lnTo>
                    <a:pt x="7395278" y="1473200"/>
                  </a:lnTo>
                  <a:lnTo>
                    <a:pt x="7371240" y="1435100"/>
                  </a:lnTo>
                  <a:lnTo>
                    <a:pt x="7346766" y="1397000"/>
                  </a:lnTo>
                  <a:lnTo>
                    <a:pt x="7321860" y="1358900"/>
                  </a:lnTo>
                  <a:lnTo>
                    <a:pt x="7296524" y="1320800"/>
                  </a:lnTo>
                  <a:lnTo>
                    <a:pt x="7270763" y="1282700"/>
                  </a:lnTo>
                  <a:lnTo>
                    <a:pt x="7244579" y="1244600"/>
                  </a:lnTo>
                  <a:lnTo>
                    <a:pt x="7217977" y="1206500"/>
                  </a:lnTo>
                  <a:lnTo>
                    <a:pt x="7190959" y="1168400"/>
                  </a:lnTo>
                  <a:lnTo>
                    <a:pt x="7163529" y="1143000"/>
                  </a:lnTo>
                  <a:lnTo>
                    <a:pt x="7135690" y="1104900"/>
                  </a:lnTo>
                  <a:lnTo>
                    <a:pt x="7107447" y="1066800"/>
                  </a:lnTo>
                  <a:lnTo>
                    <a:pt x="7078801" y="1028700"/>
                  </a:lnTo>
                  <a:lnTo>
                    <a:pt x="7049757" y="1003300"/>
                  </a:lnTo>
                  <a:lnTo>
                    <a:pt x="7020317" y="965200"/>
                  </a:lnTo>
                  <a:lnTo>
                    <a:pt x="6990487" y="927100"/>
                  </a:lnTo>
                  <a:lnTo>
                    <a:pt x="6960268" y="901700"/>
                  </a:lnTo>
                  <a:lnTo>
                    <a:pt x="6929664" y="863600"/>
                  </a:lnTo>
                  <a:lnTo>
                    <a:pt x="6898679" y="838200"/>
                  </a:lnTo>
                  <a:lnTo>
                    <a:pt x="6867315" y="800100"/>
                  </a:lnTo>
                  <a:lnTo>
                    <a:pt x="6835578" y="774700"/>
                  </a:lnTo>
                  <a:lnTo>
                    <a:pt x="6803469" y="736600"/>
                  </a:lnTo>
                  <a:lnTo>
                    <a:pt x="6770992" y="711200"/>
                  </a:lnTo>
                  <a:lnTo>
                    <a:pt x="6738151" y="673100"/>
                  </a:lnTo>
                  <a:lnTo>
                    <a:pt x="6704949" y="647700"/>
                  </a:lnTo>
                  <a:lnTo>
                    <a:pt x="6671390" y="609600"/>
                  </a:lnTo>
                  <a:lnTo>
                    <a:pt x="6603213" y="558800"/>
                  </a:lnTo>
                  <a:lnTo>
                    <a:pt x="6568601" y="533400"/>
                  </a:lnTo>
                  <a:lnTo>
                    <a:pt x="6533646" y="495300"/>
                  </a:lnTo>
                  <a:lnTo>
                    <a:pt x="6426751" y="419100"/>
                  </a:lnTo>
                  <a:lnTo>
                    <a:pt x="6353831" y="368300"/>
                  </a:lnTo>
                  <a:lnTo>
                    <a:pt x="6316884" y="330200"/>
                  </a:lnTo>
                  <a:lnTo>
                    <a:pt x="6204137" y="254000"/>
                  </a:lnTo>
                  <a:lnTo>
                    <a:pt x="6165931" y="241300"/>
                  </a:lnTo>
                  <a:lnTo>
                    <a:pt x="6010076" y="139700"/>
                  </a:lnTo>
                  <a:lnTo>
                    <a:pt x="5970372" y="114300"/>
                  </a:lnTo>
                  <a:lnTo>
                    <a:pt x="5930379" y="101600"/>
                  </a:lnTo>
                  <a:lnTo>
                    <a:pt x="5849538" y="50800"/>
                  </a:lnTo>
                  <a:lnTo>
                    <a:pt x="5808697" y="38100"/>
                  </a:lnTo>
                  <a:lnTo>
                    <a:pt x="5767581" y="12700"/>
                  </a:lnTo>
                  <a:lnTo>
                    <a:pt x="5726996" y="0"/>
                  </a:lnTo>
                  <a:close/>
                </a:path>
              </a:pathLst>
            </a:custGeom>
            <a:solidFill>
              <a:srgbClr val="006CA3">
                <a:alpha val="2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180956" y="342722"/>
            <a:ext cx="2023110" cy="4605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005682"/>
                </a:solidFill>
                <a:latin typeface="Microsoft Sans Serif"/>
                <a:cs typeface="Microsoft Sans Serif"/>
              </a:rPr>
              <a:t>Schválenie</a:t>
            </a:r>
            <a:endParaRPr sz="2200">
              <a:latin typeface="Microsoft Sans Serif"/>
              <a:cs typeface="Microsoft Sans Serif"/>
            </a:endParaRPr>
          </a:p>
          <a:p>
            <a:pPr marL="660400" marR="5080" indent="-197485" algn="r">
              <a:lnSpc>
                <a:spcPct val="159000"/>
              </a:lnSpc>
              <a:spcBef>
                <a:spcPts val="5"/>
              </a:spcBef>
            </a:pPr>
            <a:r>
              <a:rPr sz="2200" spc="-10" dirty="0">
                <a:solidFill>
                  <a:srgbClr val="005682"/>
                </a:solidFill>
                <a:latin typeface="Microsoft Sans Serif"/>
                <a:cs typeface="Microsoft Sans Serif"/>
              </a:rPr>
              <a:t>Weltfrieden </a:t>
            </a:r>
            <a:r>
              <a:rPr sz="2200" spc="-5" dirty="0">
                <a:solidFill>
                  <a:srgbClr val="005682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005682"/>
                </a:solidFill>
                <a:latin typeface="Sylfaen"/>
                <a:cs typeface="Sylfaen"/>
              </a:rPr>
              <a:t>მსოფლიო </a:t>
            </a:r>
            <a:r>
              <a:rPr sz="2200" spc="-535" dirty="0">
                <a:solidFill>
                  <a:srgbClr val="005682"/>
                </a:solidFill>
                <a:latin typeface="Sylfaen"/>
                <a:cs typeface="Sylfaen"/>
              </a:rPr>
              <a:t> </a:t>
            </a:r>
            <a:r>
              <a:rPr sz="2200" spc="-5" dirty="0">
                <a:solidFill>
                  <a:srgbClr val="005682"/>
                </a:solidFill>
                <a:latin typeface="Microsoft Sans Serif"/>
                <a:cs typeface="Microsoft Sans Serif"/>
              </a:rPr>
              <a:t>Sovinto </a:t>
            </a:r>
            <a:r>
              <a:rPr sz="2200" dirty="0">
                <a:solidFill>
                  <a:srgbClr val="005682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5682"/>
                </a:solidFill>
                <a:latin typeface="Microsoft Sans Serif"/>
                <a:cs typeface="Microsoft Sans Serif"/>
              </a:rPr>
              <a:t>Pacea </a:t>
            </a:r>
            <a:r>
              <a:rPr sz="2200" dirty="0">
                <a:solidFill>
                  <a:srgbClr val="005682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005682"/>
                </a:solidFill>
                <a:latin typeface="Microsoft Sans Serif"/>
                <a:cs typeface="Microsoft Sans Serif"/>
              </a:rPr>
              <a:t>Dünya </a:t>
            </a:r>
            <a:r>
              <a:rPr sz="2200" spc="-5" dirty="0">
                <a:solidFill>
                  <a:srgbClr val="005682"/>
                </a:solidFill>
                <a:latin typeface="Microsoft Sans Serif"/>
                <a:cs typeface="Microsoft Sans Serif"/>
              </a:rPr>
              <a:t> Mundo</a:t>
            </a:r>
            <a:endParaRPr sz="2200">
              <a:latin typeface="Microsoft Sans Serif"/>
              <a:cs typeface="Microsoft Sans Serif"/>
            </a:endParaRPr>
          </a:p>
          <a:p>
            <a:pPr marL="981075" marR="20955" indent="48895">
              <a:lnSpc>
                <a:spcPct val="152500"/>
              </a:lnSpc>
              <a:spcBef>
                <a:spcPts val="175"/>
              </a:spcBef>
            </a:pPr>
            <a:r>
              <a:rPr sz="2200" spc="-5" dirty="0">
                <a:solidFill>
                  <a:srgbClr val="005682"/>
                </a:solidFill>
                <a:latin typeface="Microsoft Sans Serif"/>
                <a:cs typeface="Microsoft Sans Serif"/>
              </a:rPr>
              <a:t>Kόσμος  Dunyo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01708" y="5029503"/>
            <a:ext cx="1896110" cy="1544320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765175">
              <a:lnSpc>
                <a:spcPct val="100000"/>
              </a:lnSpc>
              <a:spcBef>
                <a:spcPts val="1275"/>
              </a:spcBef>
            </a:pPr>
            <a:r>
              <a:rPr sz="2200" dirty="0">
                <a:solidFill>
                  <a:srgbClr val="005682"/>
                </a:solidFill>
                <a:latin typeface="MS Gothic"/>
                <a:cs typeface="MS Gothic"/>
              </a:rPr>
              <a:t>世</a:t>
            </a:r>
            <a:r>
              <a:rPr sz="2200" spc="-5" dirty="0">
                <a:solidFill>
                  <a:srgbClr val="005682"/>
                </a:solidFill>
                <a:latin typeface="MS Gothic"/>
                <a:cs typeface="MS Gothic"/>
              </a:rPr>
              <a:t>界平和</a:t>
            </a:r>
            <a:endParaRPr sz="2200">
              <a:latin typeface="MS Gothic"/>
              <a:cs typeface="MS Gothic"/>
            </a:endParaRPr>
          </a:p>
          <a:p>
            <a:pPr marL="448945">
              <a:lnSpc>
                <a:spcPct val="100000"/>
              </a:lnSpc>
              <a:spcBef>
                <a:spcPts val="1175"/>
              </a:spcBef>
            </a:pPr>
            <a:r>
              <a:rPr sz="2200" spc="-5" dirty="0">
                <a:solidFill>
                  <a:srgbClr val="005682"/>
                </a:solidFill>
                <a:latin typeface="Microsoft Sans Serif"/>
                <a:cs typeface="Microsoft Sans Serif"/>
              </a:rPr>
              <a:t>Maailma</a:t>
            </a:r>
            <a:endParaRPr sz="2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685"/>
              </a:spcBef>
            </a:pPr>
            <a:r>
              <a:rPr sz="2200" spc="-10" dirty="0">
                <a:solidFill>
                  <a:srgbClr val="005682"/>
                </a:solidFill>
                <a:latin typeface="Microsoft Sans Serif"/>
                <a:cs typeface="Microsoft Sans Serif"/>
              </a:rPr>
              <a:t>Heimsfriði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49600" y="2280920"/>
            <a:ext cx="6054725" cy="3020695"/>
          </a:xfrm>
          <a:custGeom>
            <a:avLst/>
            <a:gdLst/>
            <a:ahLst/>
            <a:cxnLst/>
            <a:rect l="l" t="t" r="r" b="b"/>
            <a:pathLst>
              <a:path w="6054725" h="3020695">
                <a:moveTo>
                  <a:pt x="470788" y="0"/>
                </a:moveTo>
                <a:lnTo>
                  <a:pt x="0" y="0"/>
                </a:lnTo>
                <a:lnTo>
                  <a:pt x="0" y="2363978"/>
                </a:lnTo>
                <a:lnTo>
                  <a:pt x="301498" y="2363978"/>
                </a:lnTo>
                <a:lnTo>
                  <a:pt x="301498" y="351535"/>
                </a:lnTo>
                <a:lnTo>
                  <a:pt x="588314" y="351535"/>
                </a:lnTo>
                <a:lnTo>
                  <a:pt x="470788" y="0"/>
                </a:lnTo>
                <a:close/>
              </a:path>
              <a:path w="6054725" h="3020695">
                <a:moveTo>
                  <a:pt x="588314" y="351535"/>
                </a:moveTo>
                <a:lnTo>
                  <a:pt x="301498" y="351535"/>
                </a:lnTo>
                <a:lnTo>
                  <a:pt x="985265" y="2363978"/>
                </a:lnTo>
                <a:lnTo>
                  <a:pt x="1267460" y="2363978"/>
                </a:lnTo>
                <a:lnTo>
                  <a:pt x="1385580" y="2023744"/>
                </a:lnTo>
                <a:lnTo>
                  <a:pt x="1143253" y="2023744"/>
                </a:lnTo>
                <a:lnTo>
                  <a:pt x="1132274" y="1988147"/>
                </a:lnTo>
                <a:lnTo>
                  <a:pt x="1119582" y="1947756"/>
                </a:lnTo>
                <a:lnTo>
                  <a:pt x="1105175" y="1902567"/>
                </a:lnTo>
                <a:lnTo>
                  <a:pt x="1089050" y="1852574"/>
                </a:lnTo>
                <a:lnTo>
                  <a:pt x="1071206" y="1797773"/>
                </a:lnTo>
                <a:lnTo>
                  <a:pt x="1051640" y="1738161"/>
                </a:lnTo>
                <a:lnTo>
                  <a:pt x="1030351" y="1673732"/>
                </a:lnTo>
                <a:lnTo>
                  <a:pt x="588314" y="351535"/>
                </a:lnTo>
                <a:close/>
              </a:path>
              <a:path w="6054725" h="3020695">
                <a:moveTo>
                  <a:pt x="2255901" y="385317"/>
                </a:moveTo>
                <a:lnTo>
                  <a:pt x="1954402" y="385317"/>
                </a:lnTo>
                <a:lnTo>
                  <a:pt x="1954402" y="2363978"/>
                </a:lnTo>
                <a:lnTo>
                  <a:pt x="2255901" y="2363978"/>
                </a:lnTo>
                <a:lnTo>
                  <a:pt x="2255901" y="385317"/>
                </a:lnTo>
                <a:close/>
              </a:path>
              <a:path w="6054725" h="3020695">
                <a:moveTo>
                  <a:pt x="2255901" y="0"/>
                </a:moveTo>
                <a:lnTo>
                  <a:pt x="1835023" y="0"/>
                </a:lnTo>
                <a:lnTo>
                  <a:pt x="1269111" y="1644777"/>
                </a:lnTo>
                <a:lnTo>
                  <a:pt x="1248435" y="1705373"/>
                </a:lnTo>
                <a:lnTo>
                  <a:pt x="1229175" y="1762194"/>
                </a:lnTo>
                <a:lnTo>
                  <a:pt x="1211329" y="1815238"/>
                </a:lnTo>
                <a:lnTo>
                  <a:pt x="1194895" y="1864502"/>
                </a:lnTo>
                <a:lnTo>
                  <a:pt x="1179872" y="1909987"/>
                </a:lnTo>
                <a:lnTo>
                  <a:pt x="1166258" y="1951690"/>
                </a:lnTo>
                <a:lnTo>
                  <a:pt x="1154053" y="1989610"/>
                </a:lnTo>
                <a:lnTo>
                  <a:pt x="1143253" y="2023744"/>
                </a:lnTo>
                <a:lnTo>
                  <a:pt x="1385580" y="2023744"/>
                </a:lnTo>
                <a:lnTo>
                  <a:pt x="1954402" y="385317"/>
                </a:lnTo>
                <a:lnTo>
                  <a:pt x="2255901" y="385317"/>
                </a:lnTo>
                <a:lnTo>
                  <a:pt x="2255901" y="0"/>
                </a:lnTo>
                <a:close/>
              </a:path>
              <a:path w="6054725" h="3020695">
                <a:moveTo>
                  <a:pt x="3013710" y="651382"/>
                </a:moveTo>
                <a:lnTo>
                  <a:pt x="2723388" y="651382"/>
                </a:lnTo>
                <a:lnTo>
                  <a:pt x="2723388" y="2363978"/>
                </a:lnTo>
                <a:lnTo>
                  <a:pt x="3036189" y="2363978"/>
                </a:lnTo>
                <a:lnTo>
                  <a:pt x="3288116" y="1957577"/>
                </a:lnTo>
                <a:lnTo>
                  <a:pt x="3013710" y="1957577"/>
                </a:lnTo>
                <a:lnTo>
                  <a:pt x="3013710" y="651382"/>
                </a:lnTo>
                <a:close/>
              </a:path>
              <a:path w="6054725" h="3020695">
                <a:moveTo>
                  <a:pt x="4131182" y="1065910"/>
                </a:moveTo>
                <a:lnTo>
                  <a:pt x="3840860" y="1065910"/>
                </a:lnTo>
                <a:lnTo>
                  <a:pt x="3840860" y="2363978"/>
                </a:lnTo>
                <a:lnTo>
                  <a:pt x="4131182" y="2363978"/>
                </a:lnTo>
                <a:lnTo>
                  <a:pt x="4131182" y="1065910"/>
                </a:lnTo>
                <a:close/>
              </a:path>
              <a:path w="6054725" h="3020695">
                <a:moveTo>
                  <a:pt x="4131182" y="651382"/>
                </a:moveTo>
                <a:lnTo>
                  <a:pt x="3818254" y="651382"/>
                </a:lnTo>
                <a:lnTo>
                  <a:pt x="3013710" y="1957577"/>
                </a:lnTo>
                <a:lnTo>
                  <a:pt x="3288116" y="1957577"/>
                </a:lnTo>
                <a:lnTo>
                  <a:pt x="3840860" y="1065910"/>
                </a:lnTo>
                <a:lnTo>
                  <a:pt x="4131182" y="1065910"/>
                </a:lnTo>
                <a:lnTo>
                  <a:pt x="4131182" y="651382"/>
                </a:lnTo>
                <a:close/>
              </a:path>
              <a:path w="6054725" h="3020695">
                <a:moveTo>
                  <a:pt x="4831842" y="651382"/>
                </a:moveTo>
                <a:lnTo>
                  <a:pt x="4567428" y="651382"/>
                </a:lnTo>
                <a:lnTo>
                  <a:pt x="4567428" y="3020314"/>
                </a:lnTo>
                <a:lnTo>
                  <a:pt x="4857750" y="3020314"/>
                </a:lnTo>
                <a:lnTo>
                  <a:pt x="4857750" y="2186559"/>
                </a:lnTo>
                <a:lnTo>
                  <a:pt x="5814020" y="2186559"/>
                </a:lnTo>
                <a:lnTo>
                  <a:pt x="5828666" y="2171534"/>
                </a:lnTo>
                <a:lnTo>
                  <a:pt x="5835109" y="2163953"/>
                </a:lnTo>
                <a:lnTo>
                  <a:pt x="5288280" y="2163953"/>
                </a:lnTo>
                <a:lnTo>
                  <a:pt x="5241583" y="2161487"/>
                </a:lnTo>
                <a:lnTo>
                  <a:pt x="5196651" y="2154090"/>
                </a:lnTo>
                <a:lnTo>
                  <a:pt x="5153484" y="2141758"/>
                </a:lnTo>
                <a:lnTo>
                  <a:pt x="5112083" y="2124487"/>
                </a:lnTo>
                <a:lnTo>
                  <a:pt x="5072450" y="2102276"/>
                </a:lnTo>
                <a:lnTo>
                  <a:pt x="5034587" y="2075120"/>
                </a:lnTo>
                <a:lnTo>
                  <a:pt x="4998495" y="2043017"/>
                </a:lnTo>
                <a:lnTo>
                  <a:pt x="4964176" y="2005964"/>
                </a:lnTo>
                <a:lnTo>
                  <a:pt x="4938732" y="1972619"/>
                </a:lnTo>
                <a:lnTo>
                  <a:pt x="4915970" y="1935829"/>
                </a:lnTo>
                <a:lnTo>
                  <a:pt x="4895889" y="1895593"/>
                </a:lnTo>
                <a:lnTo>
                  <a:pt x="4878488" y="1851910"/>
                </a:lnTo>
                <a:lnTo>
                  <a:pt x="4863766" y="1804781"/>
                </a:lnTo>
                <a:lnTo>
                  <a:pt x="4851723" y="1754203"/>
                </a:lnTo>
                <a:lnTo>
                  <a:pt x="4842357" y="1700176"/>
                </a:lnTo>
                <a:lnTo>
                  <a:pt x="4835668" y="1642700"/>
                </a:lnTo>
                <a:lnTo>
                  <a:pt x="4831655" y="1581773"/>
                </a:lnTo>
                <a:lnTo>
                  <a:pt x="4830318" y="1517395"/>
                </a:lnTo>
                <a:lnTo>
                  <a:pt x="4831495" y="1458570"/>
                </a:lnTo>
                <a:lnTo>
                  <a:pt x="4835029" y="1402351"/>
                </a:lnTo>
                <a:lnTo>
                  <a:pt x="4840919" y="1348736"/>
                </a:lnTo>
                <a:lnTo>
                  <a:pt x="4849166" y="1297726"/>
                </a:lnTo>
                <a:lnTo>
                  <a:pt x="4859770" y="1249318"/>
                </a:lnTo>
                <a:lnTo>
                  <a:pt x="4872733" y="1203511"/>
                </a:lnTo>
                <a:lnTo>
                  <a:pt x="4888054" y="1160305"/>
                </a:lnTo>
                <a:lnTo>
                  <a:pt x="4905735" y="1119698"/>
                </a:lnTo>
                <a:lnTo>
                  <a:pt x="4925776" y="1081688"/>
                </a:lnTo>
                <a:lnTo>
                  <a:pt x="4948177" y="1046276"/>
                </a:lnTo>
                <a:lnTo>
                  <a:pt x="4972939" y="1013459"/>
                </a:lnTo>
                <a:lnTo>
                  <a:pt x="5009318" y="972829"/>
                </a:lnTo>
                <a:lnTo>
                  <a:pt x="5047021" y="937617"/>
                </a:lnTo>
                <a:lnTo>
                  <a:pt x="5086049" y="907821"/>
                </a:lnTo>
                <a:lnTo>
                  <a:pt x="5126402" y="883443"/>
                </a:lnTo>
                <a:lnTo>
                  <a:pt x="5147131" y="874013"/>
                </a:lnTo>
                <a:lnTo>
                  <a:pt x="4831842" y="874013"/>
                </a:lnTo>
                <a:lnTo>
                  <a:pt x="4831842" y="651382"/>
                </a:lnTo>
                <a:close/>
              </a:path>
              <a:path w="6054725" h="3020695">
                <a:moveTo>
                  <a:pt x="5814020" y="2186559"/>
                </a:moveTo>
                <a:lnTo>
                  <a:pt x="4857750" y="2186559"/>
                </a:lnTo>
                <a:lnTo>
                  <a:pt x="4889037" y="2222678"/>
                </a:lnTo>
                <a:lnTo>
                  <a:pt x="4923617" y="2256213"/>
                </a:lnTo>
                <a:lnTo>
                  <a:pt x="4961488" y="2287170"/>
                </a:lnTo>
                <a:lnTo>
                  <a:pt x="5002651" y="2315554"/>
                </a:lnTo>
                <a:lnTo>
                  <a:pt x="5047107" y="2341372"/>
                </a:lnTo>
                <a:lnTo>
                  <a:pt x="5094459" y="2363454"/>
                </a:lnTo>
                <a:lnTo>
                  <a:pt x="5144171" y="2380630"/>
                </a:lnTo>
                <a:lnTo>
                  <a:pt x="5196254" y="2392898"/>
                </a:lnTo>
                <a:lnTo>
                  <a:pt x="5250721" y="2400259"/>
                </a:lnTo>
                <a:lnTo>
                  <a:pt x="5307583" y="2402712"/>
                </a:lnTo>
                <a:lnTo>
                  <a:pt x="5356875" y="2400957"/>
                </a:lnTo>
                <a:lnTo>
                  <a:pt x="5405594" y="2395692"/>
                </a:lnTo>
                <a:lnTo>
                  <a:pt x="5453738" y="2386920"/>
                </a:lnTo>
                <a:lnTo>
                  <a:pt x="5501306" y="2374645"/>
                </a:lnTo>
                <a:lnTo>
                  <a:pt x="5548297" y="2358870"/>
                </a:lnTo>
                <a:lnTo>
                  <a:pt x="5594709" y="2339597"/>
                </a:lnTo>
                <a:lnTo>
                  <a:pt x="5640540" y="2316830"/>
                </a:lnTo>
                <a:lnTo>
                  <a:pt x="5685790" y="2290572"/>
                </a:lnTo>
                <a:lnTo>
                  <a:pt x="5724661" y="2264462"/>
                </a:lnTo>
                <a:lnTo>
                  <a:pt x="5761432" y="2235917"/>
                </a:lnTo>
                <a:lnTo>
                  <a:pt x="5796101" y="2204941"/>
                </a:lnTo>
                <a:lnTo>
                  <a:pt x="5814020" y="2186559"/>
                </a:lnTo>
                <a:close/>
              </a:path>
              <a:path w="6054725" h="3020695">
                <a:moveTo>
                  <a:pt x="5844196" y="840104"/>
                </a:moveTo>
                <a:lnTo>
                  <a:pt x="5301107" y="840104"/>
                </a:lnTo>
                <a:lnTo>
                  <a:pt x="5347058" y="842647"/>
                </a:lnTo>
                <a:lnTo>
                  <a:pt x="5391376" y="850274"/>
                </a:lnTo>
                <a:lnTo>
                  <a:pt x="5434056" y="862989"/>
                </a:lnTo>
                <a:lnTo>
                  <a:pt x="5475097" y="880792"/>
                </a:lnTo>
                <a:lnTo>
                  <a:pt x="5514494" y="903685"/>
                </a:lnTo>
                <a:lnTo>
                  <a:pt x="5552245" y="931670"/>
                </a:lnTo>
                <a:lnTo>
                  <a:pt x="5588347" y="964747"/>
                </a:lnTo>
                <a:lnTo>
                  <a:pt x="5622798" y="1002918"/>
                </a:lnTo>
                <a:lnTo>
                  <a:pt x="5648389" y="1037140"/>
                </a:lnTo>
                <a:lnTo>
                  <a:pt x="5671290" y="1074652"/>
                </a:lnTo>
                <a:lnTo>
                  <a:pt x="5691500" y="1115455"/>
                </a:lnTo>
                <a:lnTo>
                  <a:pt x="5709017" y="1159547"/>
                </a:lnTo>
                <a:lnTo>
                  <a:pt x="5723842" y="1206928"/>
                </a:lnTo>
                <a:lnTo>
                  <a:pt x="5735973" y="1257597"/>
                </a:lnTo>
                <a:lnTo>
                  <a:pt x="5745409" y="1311554"/>
                </a:lnTo>
                <a:lnTo>
                  <a:pt x="5752151" y="1368796"/>
                </a:lnTo>
                <a:lnTo>
                  <a:pt x="5756196" y="1429325"/>
                </a:lnTo>
                <a:lnTo>
                  <a:pt x="5757545" y="1493138"/>
                </a:lnTo>
                <a:lnTo>
                  <a:pt x="5756405" y="1554102"/>
                </a:lnTo>
                <a:lnTo>
                  <a:pt x="5752985" y="1612093"/>
                </a:lnTo>
                <a:lnTo>
                  <a:pt x="5747286" y="1667113"/>
                </a:lnTo>
                <a:lnTo>
                  <a:pt x="5739307" y="1719163"/>
                </a:lnTo>
                <a:lnTo>
                  <a:pt x="5729048" y="1768242"/>
                </a:lnTo>
                <a:lnTo>
                  <a:pt x="5716510" y="1814352"/>
                </a:lnTo>
                <a:lnTo>
                  <a:pt x="5701692" y="1857492"/>
                </a:lnTo>
                <a:lnTo>
                  <a:pt x="5684594" y="1897665"/>
                </a:lnTo>
                <a:lnTo>
                  <a:pt x="5665217" y="1934869"/>
                </a:lnTo>
                <a:lnTo>
                  <a:pt x="5643559" y="1969106"/>
                </a:lnTo>
                <a:lnTo>
                  <a:pt x="5619623" y="2000377"/>
                </a:lnTo>
                <a:lnTo>
                  <a:pt x="5584273" y="2038727"/>
                </a:lnTo>
                <a:lnTo>
                  <a:pt x="5547187" y="2071959"/>
                </a:lnTo>
                <a:lnTo>
                  <a:pt x="5508365" y="2100074"/>
                </a:lnTo>
                <a:lnTo>
                  <a:pt x="5467810" y="2123074"/>
                </a:lnTo>
                <a:lnTo>
                  <a:pt x="5425522" y="2140961"/>
                </a:lnTo>
                <a:lnTo>
                  <a:pt x="5381503" y="2153735"/>
                </a:lnTo>
                <a:lnTo>
                  <a:pt x="5335755" y="2161398"/>
                </a:lnTo>
                <a:lnTo>
                  <a:pt x="5288280" y="2163953"/>
                </a:lnTo>
                <a:lnTo>
                  <a:pt x="5835109" y="2163953"/>
                </a:lnTo>
                <a:lnTo>
                  <a:pt x="5887475" y="2097437"/>
                </a:lnTo>
                <a:lnTo>
                  <a:pt x="5913715" y="2056752"/>
                </a:lnTo>
                <a:lnTo>
                  <a:pt x="5937843" y="2013645"/>
                </a:lnTo>
                <a:lnTo>
                  <a:pt x="5959856" y="1968118"/>
                </a:lnTo>
                <a:lnTo>
                  <a:pt x="5977774" y="1925496"/>
                </a:lnTo>
                <a:lnTo>
                  <a:pt x="5993809" y="1881829"/>
                </a:lnTo>
                <a:lnTo>
                  <a:pt x="6007961" y="1837116"/>
                </a:lnTo>
                <a:lnTo>
                  <a:pt x="6020228" y="1791357"/>
                </a:lnTo>
                <a:lnTo>
                  <a:pt x="6030610" y="1744551"/>
                </a:lnTo>
                <a:lnTo>
                  <a:pt x="6039107" y="1696697"/>
                </a:lnTo>
                <a:lnTo>
                  <a:pt x="6045716" y="1647795"/>
                </a:lnTo>
                <a:lnTo>
                  <a:pt x="6050438" y="1597843"/>
                </a:lnTo>
                <a:lnTo>
                  <a:pt x="6053272" y="1546842"/>
                </a:lnTo>
                <a:lnTo>
                  <a:pt x="6054217" y="1494789"/>
                </a:lnTo>
                <a:lnTo>
                  <a:pt x="6053163" y="1440796"/>
                </a:lnTo>
                <a:lnTo>
                  <a:pt x="6050001" y="1387780"/>
                </a:lnTo>
                <a:lnTo>
                  <a:pt x="6044729" y="1335743"/>
                </a:lnTo>
                <a:lnTo>
                  <a:pt x="6037347" y="1284684"/>
                </a:lnTo>
                <a:lnTo>
                  <a:pt x="6027854" y="1234604"/>
                </a:lnTo>
                <a:lnTo>
                  <a:pt x="6016248" y="1185502"/>
                </a:lnTo>
                <a:lnTo>
                  <a:pt x="6002529" y="1137379"/>
                </a:lnTo>
                <a:lnTo>
                  <a:pt x="5986695" y="1090233"/>
                </a:lnTo>
                <a:lnTo>
                  <a:pt x="5968746" y="1044066"/>
                </a:lnTo>
                <a:lnTo>
                  <a:pt x="5946081" y="994126"/>
                </a:lnTo>
                <a:lnTo>
                  <a:pt x="5920855" y="947078"/>
                </a:lnTo>
                <a:lnTo>
                  <a:pt x="5893062" y="902924"/>
                </a:lnTo>
                <a:lnTo>
                  <a:pt x="5862701" y="861663"/>
                </a:lnTo>
                <a:lnTo>
                  <a:pt x="5844196" y="840104"/>
                </a:lnTo>
                <a:close/>
              </a:path>
              <a:path w="6054725" h="3020695">
                <a:moveTo>
                  <a:pt x="5328539" y="612775"/>
                </a:moveTo>
                <a:lnTo>
                  <a:pt x="5274045" y="614585"/>
                </a:lnTo>
                <a:lnTo>
                  <a:pt x="5222324" y="620018"/>
                </a:lnTo>
                <a:lnTo>
                  <a:pt x="5173376" y="629078"/>
                </a:lnTo>
                <a:lnTo>
                  <a:pt x="5127201" y="641768"/>
                </a:lnTo>
                <a:lnTo>
                  <a:pt x="5083799" y="658092"/>
                </a:lnTo>
                <a:lnTo>
                  <a:pt x="5043170" y="678052"/>
                </a:lnTo>
                <a:lnTo>
                  <a:pt x="5004594" y="701643"/>
                </a:lnTo>
                <a:lnTo>
                  <a:pt x="4967355" y="728857"/>
                </a:lnTo>
                <a:lnTo>
                  <a:pt x="4931457" y="759698"/>
                </a:lnTo>
                <a:lnTo>
                  <a:pt x="4896903" y="794168"/>
                </a:lnTo>
                <a:lnTo>
                  <a:pt x="4863697" y="832272"/>
                </a:lnTo>
                <a:lnTo>
                  <a:pt x="4831842" y="874013"/>
                </a:lnTo>
                <a:lnTo>
                  <a:pt x="5147131" y="874013"/>
                </a:lnTo>
                <a:lnTo>
                  <a:pt x="5168083" y="864483"/>
                </a:lnTo>
                <a:lnTo>
                  <a:pt x="5211093" y="850939"/>
                </a:lnTo>
                <a:lnTo>
                  <a:pt x="5255434" y="842813"/>
                </a:lnTo>
                <a:lnTo>
                  <a:pt x="5301107" y="840104"/>
                </a:lnTo>
                <a:lnTo>
                  <a:pt x="5844196" y="840104"/>
                </a:lnTo>
                <a:lnTo>
                  <a:pt x="5829767" y="823295"/>
                </a:lnTo>
                <a:lnTo>
                  <a:pt x="5794259" y="787820"/>
                </a:lnTo>
                <a:lnTo>
                  <a:pt x="5756174" y="755239"/>
                </a:lnTo>
                <a:lnTo>
                  <a:pt x="5715508" y="725551"/>
                </a:lnTo>
                <a:lnTo>
                  <a:pt x="5672788" y="699119"/>
                </a:lnTo>
                <a:lnTo>
                  <a:pt x="5628451" y="676211"/>
                </a:lnTo>
                <a:lnTo>
                  <a:pt x="5582498" y="656828"/>
                </a:lnTo>
                <a:lnTo>
                  <a:pt x="5534929" y="640969"/>
                </a:lnTo>
                <a:lnTo>
                  <a:pt x="5485748" y="628634"/>
                </a:lnTo>
                <a:lnTo>
                  <a:pt x="5434955" y="619823"/>
                </a:lnTo>
                <a:lnTo>
                  <a:pt x="5382551" y="614537"/>
                </a:lnTo>
                <a:lnTo>
                  <a:pt x="5328539" y="6127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99794" y="128168"/>
            <a:ext cx="2048510" cy="64198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63195" marR="118110" indent="287020">
              <a:lnSpc>
                <a:spcPct val="158900"/>
              </a:lnSpc>
              <a:spcBef>
                <a:spcPts val="90"/>
              </a:spcBef>
            </a:pPr>
            <a:r>
              <a:rPr sz="2200" spc="-5" dirty="0">
                <a:solidFill>
                  <a:srgbClr val="005682"/>
                </a:solidFill>
                <a:latin typeface="Microsoft Sans Serif"/>
                <a:cs typeface="Microsoft Sans Serif"/>
              </a:rPr>
              <a:t>Světový</a:t>
            </a:r>
            <a:r>
              <a:rPr sz="2200" spc="-60" dirty="0">
                <a:solidFill>
                  <a:srgbClr val="005682"/>
                </a:solidFill>
                <a:latin typeface="Microsoft Sans Serif"/>
                <a:cs typeface="Microsoft Sans Serif"/>
              </a:rPr>
              <a:t> </a:t>
            </a:r>
            <a:r>
              <a:rPr sz="2200" spc="30" dirty="0">
                <a:solidFill>
                  <a:srgbClr val="005682"/>
                </a:solidFill>
                <a:latin typeface="Microsoft Sans Serif"/>
                <a:cs typeface="Microsoft Sans Serif"/>
              </a:rPr>
              <a:t>mír </a:t>
            </a:r>
            <a:r>
              <a:rPr sz="2200" spc="-570" dirty="0">
                <a:solidFill>
                  <a:srgbClr val="005682"/>
                </a:solidFill>
                <a:latin typeface="Microsoft Sans Serif"/>
                <a:cs typeface="Microsoft Sans Serif"/>
              </a:rPr>
              <a:t> </a:t>
            </a:r>
            <a:r>
              <a:rPr sz="2200" spc="-130" dirty="0">
                <a:solidFill>
                  <a:srgbClr val="005682"/>
                </a:solidFill>
                <a:latin typeface="Microsoft Sans Serif"/>
                <a:cs typeface="Microsoft Sans Serif"/>
              </a:rPr>
              <a:t>ימלוע</a:t>
            </a:r>
            <a:r>
              <a:rPr sz="2200" spc="5" dirty="0">
                <a:solidFill>
                  <a:srgbClr val="005682"/>
                </a:solidFill>
                <a:latin typeface="Microsoft Sans Serif"/>
                <a:cs typeface="Microsoft Sans Serif"/>
              </a:rPr>
              <a:t> </a:t>
            </a:r>
            <a:r>
              <a:rPr sz="2200" spc="-60" dirty="0">
                <a:solidFill>
                  <a:srgbClr val="005682"/>
                </a:solidFill>
                <a:latin typeface="Microsoft Sans Serif"/>
                <a:cs typeface="Microsoft Sans Serif"/>
              </a:rPr>
              <a:t>םולש </a:t>
            </a:r>
            <a:r>
              <a:rPr sz="2200" spc="-55" dirty="0">
                <a:solidFill>
                  <a:srgbClr val="005682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5682"/>
                </a:solidFill>
                <a:latin typeface="Microsoft Sans Serif"/>
                <a:cs typeface="Microsoft Sans Serif"/>
              </a:rPr>
              <a:t>Pacem</a:t>
            </a:r>
            <a:endParaRPr sz="2200">
              <a:latin typeface="Microsoft Sans Serif"/>
              <a:cs typeface="Microsoft Sans Serif"/>
            </a:endParaRPr>
          </a:p>
          <a:p>
            <a:pPr marL="23495" marR="1224915" indent="107314">
              <a:lnSpc>
                <a:spcPct val="159000"/>
              </a:lnSpc>
              <a:spcBef>
                <a:spcPts val="5"/>
              </a:spcBef>
            </a:pPr>
            <a:r>
              <a:rPr sz="2200" spc="-55" dirty="0">
                <a:solidFill>
                  <a:srgbClr val="005682"/>
                </a:solidFill>
                <a:latin typeface="Microsoft Sans Serif"/>
                <a:cs typeface="Microsoft Sans Serif"/>
              </a:rPr>
              <a:t>Taika </a:t>
            </a:r>
            <a:r>
              <a:rPr sz="2200" spc="-570" dirty="0">
                <a:solidFill>
                  <a:srgbClr val="005682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5682"/>
                </a:solidFill>
                <a:latin typeface="Microsoft Sans Serif"/>
                <a:cs typeface="Microsoft Sans Serif"/>
              </a:rPr>
              <a:t>Paix </a:t>
            </a:r>
            <a:r>
              <a:rPr sz="2200" dirty="0">
                <a:solidFill>
                  <a:srgbClr val="005682"/>
                </a:solidFill>
                <a:latin typeface="Microsoft Sans Serif"/>
                <a:cs typeface="Microsoft Sans Serif"/>
              </a:rPr>
              <a:t> </a:t>
            </a:r>
            <a:r>
              <a:rPr sz="2200" spc="5" dirty="0">
                <a:solidFill>
                  <a:srgbClr val="005682"/>
                </a:solidFill>
                <a:latin typeface="Microsoft Sans Serif"/>
                <a:cs typeface="Microsoft Sans Serif"/>
              </a:rPr>
              <a:t>Эйэ </a:t>
            </a:r>
            <a:r>
              <a:rPr sz="2200" spc="10" dirty="0">
                <a:solidFill>
                  <a:srgbClr val="005682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5682"/>
                </a:solidFill>
                <a:latin typeface="Microsoft Sans Serif"/>
                <a:cs typeface="Microsoft Sans Serif"/>
              </a:rPr>
              <a:t>Svet </a:t>
            </a:r>
            <a:r>
              <a:rPr sz="2200" dirty="0">
                <a:solidFill>
                  <a:srgbClr val="005682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5682"/>
                </a:solidFill>
                <a:latin typeface="Microsoft Sans Serif"/>
                <a:cs typeface="Microsoft Sans Serif"/>
              </a:rPr>
              <a:t>Рea</a:t>
            </a:r>
            <a:r>
              <a:rPr sz="2200" dirty="0">
                <a:solidFill>
                  <a:srgbClr val="005682"/>
                </a:solidFill>
                <a:latin typeface="Microsoft Sans Serif"/>
                <a:cs typeface="Microsoft Sans Serif"/>
              </a:rPr>
              <a:t>c</a:t>
            </a:r>
            <a:r>
              <a:rPr sz="2200" spc="-5" dirty="0">
                <a:solidFill>
                  <a:srgbClr val="005682"/>
                </a:solidFill>
                <a:latin typeface="Microsoft Sans Serif"/>
                <a:cs typeface="Microsoft Sans Serif"/>
              </a:rPr>
              <a:t>e</a:t>
            </a:r>
            <a:endParaRPr sz="2200">
              <a:latin typeface="Microsoft Sans Serif"/>
              <a:cs typeface="Microsoft Sans Serif"/>
            </a:endParaRPr>
          </a:p>
          <a:p>
            <a:pPr marL="59690" marR="850265" indent="-47625">
              <a:lnSpc>
                <a:spcPts val="4200"/>
              </a:lnSpc>
              <a:spcBef>
                <a:spcPts val="390"/>
              </a:spcBef>
            </a:pPr>
            <a:r>
              <a:rPr sz="2200" spc="-40" dirty="0">
                <a:solidFill>
                  <a:srgbClr val="005682"/>
                </a:solidFill>
                <a:latin typeface="Microsoft Sans Serif"/>
                <a:cs typeface="Microsoft Sans Serif"/>
              </a:rPr>
              <a:t>Тынчтык </a:t>
            </a:r>
            <a:r>
              <a:rPr sz="2200" spc="-570" dirty="0">
                <a:solidFill>
                  <a:srgbClr val="005682"/>
                </a:solidFill>
                <a:latin typeface="Microsoft Sans Serif"/>
                <a:cs typeface="Microsoft Sans Serif"/>
              </a:rPr>
              <a:t> </a:t>
            </a:r>
            <a:r>
              <a:rPr sz="2200" spc="-55" dirty="0">
                <a:solidFill>
                  <a:srgbClr val="005682"/>
                </a:solidFill>
                <a:latin typeface="Microsoft Sans Serif"/>
                <a:cs typeface="Microsoft Sans Serif"/>
              </a:rPr>
              <a:t>ա</a:t>
            </a:r>
            <a:r>
              <a:rPr sz="2200" spc="-45" dirty="0">
                <a:solidFill>
                  <a:srgbClr val="005682"/>
                </a:solidFill>
                <a:latin typeface="Microsoft Sans Serif"/>
                <a:cs typeface="Microsoft Sans Serif"/>
              </a:rPr>
              <a:t>շ</a:t>
            </a:r>
            <a:r>
              <a:rPr sz="2200" spc="-20" dirty="0">
                <a:solidFill>
                  <a:srgbClr val="005682"/>
                </a:solidFill>
                <a:latin typeface="Microsoft Sans Serif"/>
                <a:cs typeface="Microsoft Sans Serif"/>
              </a:rPr>
              <a:t>խարհ</a:t>
            </a:r>
            <a:endParaRPr sz="2200">
              <a:latin typeface="Microsoft Sans Serif"/>
              <a:cs typeface="Microsoft Sans Serif"/>
            </a:endParaRPr>
          </a:p>
          <a:p>
            <a:pPr marL="293370">
              <a:lnSpc>
                <a:spcPct val="100000"/>
              </a:lnSpc>
              <a:spcBef>
                <a:spcPts val="1170"/>
              </a:spcBef>
            </a:pPr>
            <a:r>
              <a:rPr sz="2200" spc="-5" dirty="0">
                <a:solidFill>
                  <a:srgbClr val="005682"/>
                </a:solidFill>
                <a:latin typeface="Malgun Gothic"/>
                <a:cs typeface="Malgun Gothic"/>
              </a:rPr>
              <a:t>세계</a:t>
            </a:r>
            <a:r>
              <a:rPr sz="2200" spc="-150" dirty="0">
                <a:solidFill>
                  <a:srgbClr val="005682"/>
                </a:solidFill>
                <a:latin typeface="Malgun Gothic"/>
                <a:cs typeface="Malgun Gothic"/>
              </a:rPr>
              <a:t> </a:t>
            </a:r>
            <a:r>
              <a:rPr sz="2200" spc="-5" dirty="0">
                <a:solidFill>
                  <a:srgbClr val="005682"/>
                </a:solidFill>
                <a:latin typeface="Malgun Gothic"/>
                <a:cs typeface="Malgun Gothic"/>
              </a:rPr>
              <a:t>평화</a:t>
            </a:r>
            <a:endParaRPr sz="2200">
              <a:latin typeface="Malgun Gothic"/>
              <a:cs typeface="Malgun Gothic"/>
            </a:endParaRPr>
          </a:p>
          <a:p>
            <a:pPr marL="558800">
              <a:lnSpc>
                <a:spcPct val="100000"/>
              </a:lnSpc>
              <a:spcBef>
                <a:spcPts val="1540"/>
              </a:spcBef>
            </a:pPr>
            <a:r>
              <a:rPr sz="2200" spc="-20" dirty="0">
                <a:solidFill>
                  <a:srgbClr val="005682"/>
                </a:solidFill>
                <a:latin typeface="Microsoft Sans Serif"/>
                <a:cs typeface="Microsoft Sans Serif"/>
              </a:rPr>
              <a:t>Бейбітшілік</a:t>
            </a:r>
            <a:endParaRPr sz="2200">
              <a:latin typeface="Microsoft Sans Serif"/>
              <a:cs typeface="Microsoft Sans Serif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0650711" y="0"/>
            <a:ext cx="2018030" cy="7810500"/>
            <a:chOff x="10650711" y="0"/>
            <a:chExt cx="2018030" cy="7810500"/>
          </a:xfrm>
        </p:grpSpPr>
        <p:sp>
          <p:nvSpPr>
            <p:cNvPr id="10" name="object 10"/>
            <p:cNvSpPr/>
            <p:nvPr/>
          </p:nvSpPr>
          <p:spPr>
            <a:xfrm>
              <a:off x="11483145" y="0"/>
              <a:ext cx="709295" cy="6858000"/>
            </a:xfrm>
            <a:custGeom>
              <a:avLst/>
              <a:gdLst/>
              <a:ahLst/>
              <a:cxnLst/>
              <a:rect l="l" t="t" r="r" b="b"/>
              <a:pathLst>
                <a:path w="709295" h="6858000">
                  <a:moveTo>
                    <a:pt x="0" y="0"/>
                  </a:moveTo>
                  <a:lnTo>
                    <a:pt x="46873" y="65404"/>
                  </a:lnTo>
                  <a:lnTo>
                    <a:pt x="75376" y="106089"/>
                  </a:lnTo>
                  <a:lnTo>
                    <a:pt x="103564" y="146998"/>
                  </a:lnTo>
                  <a:lnTo>
                    <a:pt x="131436" y="188129"/>
                  </a:lnTo>
                  <a:lnTo>
                    <a:pt x="158991" y="229480"/>
                  </a:lnTo>
                  <a:lnTo>
                    <a:pt x="186225" y="271050"/>
                  </a:lnTo>
                  <a:lnTo>
                    <a:pt x="213138" y="312836"/>
                  </a:lnTo>
                  <a:lnTo>
                    <a:pt x="239729" y="354839"/>
                  </a:lnTo>
                  <a:lnTo>
                    <a:pt x="265994" y="397054"/>
                  </a:lnTo>
                  <a:lnTo>
                    <a:pt x="291933" y="439482"/>
                  </a:lnTo>
                  <a:lnTo>
                    <a:pt x="317545" y="482121"/>
                  </a:lnTo>
                  <a:lnTo>
                    <a:pt x="342826" y="524968"/>
                  </a:lnTo>
                  <a:lnTo>
                    <a:pt x="367776" y="568022"/>
                  </a:lnTo>
                  <a:lnTo>
                    <a:pt x="392393" y="611282"/>
                  </a:lnTo>
                  <a:lnTo>
                    <a:pt x="416675" y="654745"/>
                  </a:lnTo>
                  <a:lnTo>
                    <a:pt x="440621" y="698411"/>
                  </a:lnTo>
                  <a:lnTo>
                    <a:pt x="464228" y="742277"/>
                  </a:lnTo>
                  <a:lnTo>
                    <a:pt x="487496" y="786342"/>
                  </a:lnTo>
                  <a:lnTo>
                    <a:pt x="510422" y="830605"/>
                  </a:lnTo>
                  <a:lnTo>
                    <a:pt x="533004" y="875063"/>
                  </a:lnTo>
                  <a:lnTo>
                    <a:pt x="555242" y="919715"/>
                  </a:lnTo>
                  <a:lnTo>
                    <a:pt x="577133" y="964559"/>
                  </a:lnTo>
                  <a:lnTo>
                    <a:pt x="598676" y="1009594"/>
                  </a:lnTo>
                  <a:lnTo>
                    <a:pt x="619868" y="1054819"/>
                  </a:lnTo>
                  <a:lnTo>
                    <a:pt x="640709" y="1100230"/>
                  </a:lnTo>
                  <a:lnTo>
                    <a:pt x="661197" y="1145827"/>
                  </a:lnTo>
                  <a:lnTo>
                    <a:pt x="681329" y="1191609"/>
                  </a:lnTo>
                  <a:lnTo>
                    <a:pt x="701105" y="1237573"/>
                  </a:lnTo>
                  <a:lnTo>
                    <a:pt x="708854" y="1255990"/>
                  </a:lnTo>
                </a:path>
                <a:path w="709295" h="6858000">
                  <a:moveTo>
                    <a:pt x="708854" y="6102146"/>
                  </a:moveTo>
                  <a:lnTo>
                    <a:pt x="681329" y="6166527"/>
                  </a:lnTo>
                  <a:lnTo>
                    <a:pt x="661197" y="6212308"/>
                  </a:lnTo>
                  <a:lnTo>
                    <a:pt x="640709" y="6257906"/>
                  </a:lnTo>
                  <a:lnTo>
                    <a:pt x="619868" y="6303317"/>
                  </a:lnTo>
                  <a:lnTo>
                    <a:pt x="598676" y="6348541"/>
                  </a:lnTo>
                  <a:lnTo>
                    <a:pt x="577133" y="6393577"/>
                  </a:lnTo>
                  <a:lnTo>
                    <a:pt x="555242" y="6438421"/>
                  </a:lnTo>
                  <a:lnTo>
                    <a:pt x="533004" y="6483073"/>
                  </a:lnTo>
                  <a:lnTo>
                    <a:pt x="510422" y="6527531"/>
                  </a:lnTo>
                  <a:lnTo>
                    <a:pt x="487496" y="6571794"/>
                  </a:lnTo>
                  <a:lnTo>
                    <a:pt x="464228" y="6615859"/>
                  </a:lnTo>
                  <a:lnTo>
                    <a:pt x="440621" y="6659725"/>
                  </a:lnTo>
                  <a:lnTo>
                    <a:pt x="416675" y="6703391"/>
                  </a:lnTo>
                  <a:lnTo>
                    <a:pt x="392393" y="6746855"/>
                  </a:lnTo>
                  <a:lnTo>
                    <a:pt x="367776" y="6790114"/>
                  </a:lnTo>
                  <a:lnTo>
                    <a:pt x="342826" y="6833169"/>
                  </a:lnTo>
                  <a:lnTo>
                    <a:pt x="328176" y="6857998"/>
                  </a:lnTo>
                </a:path>
              </a:pathLst>
            </a:custGeom>
            <a:ln w="952500">
              <a:solidFill>
                <a:srgbClr val="66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679286" y="0"/>
              <a:ext cx="1379855" cy="6858000"/>
            </a:xfrm>
            <a:custGeom>
              <a:avLst/>
              <a:gdLst/>
              <a:ahLst/>
              <a:cxnLst/>
              <a:rect l="l" t="t" r="r" b="b"/>
              <a:pathLst>
                <a:path w="1379854" h="6858000">
                  <a:moveTo>
                    <a:pt x="0" y="0"/>
                  </a:moveTo>
                  <a:lnTo>
                    <a:pt x="34141" y="40110"/>
                  </a:lnTo>
                  <a:lnTo>
                    <a:pt x="62999" y="74624"/>
                  </a:lnTo>
                  <a:lnTo>
                    <a:pt x="91589" y="109358"/>
                  </a:lnTo>
                  <a:lnTo>
                    <a:pt x="119909" y="144308"/>
                  </a:lnTo>
                  <a:lnTo>
                    <a:pt x="147958" y="179475"/>
                  </a:lnTo>
                  <a:lnTo>
                    <a:pt x="175734" y="214856"/>
                  </a:lnTo>
                  <a:lnTo>
                    <a:pt x="203236" y="250449"/>
                  </a:lnTo>
                  <a:lnTo>
                    <a:pt x="230462" y="286254"/>
                  </a:lnTo>
                  <a:lnTo>
                    <a:pt x="257411" y="322269"/>
                  </a:lnTo>
                  <a:lnTo>
                    <a:pt x="284082" y="358493"/>
                  </a:lnTo>
                  <a:lnTo>
                    <a:pt x="310471" y="394923"/>
                  </a:lnTo>
                  <a:lnTo>
                    <a:pt x="336579" y="431559"/>
                  </a:lnTo>
                  <a:lnTo>
                    <a:pt x="362404" y="468399"/>
                  </a:lnTo>
                  <a:lnTo>
                    <a:pt x="387943" y="505441"/>
                  </a:lnTo>
                  <a:lnTo>
                    <a:pt x="413196" y="542684"/>
                  </a:lnTo>
                  <a:lnTo>
                    <a:pt x="438161" y="580127"/>
                  </a:lnTo>
                  <a:lnTo>
                    <a:pt x="462837" y="617767"/>
                  </a:lnTo>
                  <a:lnTo>
                    <a:pt x="487221" y="655605"/>
                  </a:lnTo>
                  <a:lnTo>
                    <a:pt x="511313" y="693637"/>
                  </a:lnTo>
                  <a:lnTo>
                    <a:pt x="535110" y="731862"/>
                  </a:lnTo>
                  <a:lnTo>
                    <a:pt x="558612" y="770280"/>
                  </a:lnTo>
                  <a:lnTo>
                    <a:pt x="581817" y="808888"/>
                  </a:lnTo>
                  <a:lnTo>
                    <a:pt x="604722" y="847686"/>
                  </a:lnTo>
                  <a:lnTo>
                    <a:pt x="627328" y="886671"/>
                  </a:lnTo>
                  <a:lnTo>
                    <a:pt x="649632" y="925842"/>
                  </a:lnTo>
                  <a:lnTo>
                    <a:pt x="671632" y="965197"/>
                  </a:lnTo>
                  <a:lnTo>
                    <a:pt x="693328" y="1004736"/>
                  </a:lnTo>
                  <a:lnTo>
                    <a:pt x="714717" y="1044456"/>
                  </a:lnTo>
                  <a:lnTo>
                    <a:pt x="735798" y="1084357"/>
                  </a:lnTo>
                  <a:lnTo>
                    <a:pt x="756570" y="1124436"/>
                  </a:lnTo>
                  <a:lnTo>
                    <a:pt x="777030" y="1164692"/>
                  </a:lnTo>
                  <a:lnTo>
                    <a:pt x="797178" y="1205124"/>
                  </a:lnTo>
                  <a:lnTo>
                    <a:pt x="817013" y="1245730"/>
                  </a:lnTo>
                  <a:lnTo>
                    <a:pt x="836531" y="1286508"/>
                  </a:lnTo>
                  <a:lnTo>
                    <a:pt x="855732" y="1327458"/>
                  </a:lnTo>
                  <a:lnTo>
                    <a:pt x="874615" y="1368578"/>
                  </a:lnTo>
                  <a:lnTo>
                    <a:pt x="893177" y="1409865"/>
                  </a:lnTo>
                  <a:lnTo>
                    <a:pt x="911418" y="1451320"/>
                  </a:lnTo>
                  <a:lnTo>
                    <a:pt x="929335" y="1492939"/>
                  </a:lnTo>
                  <a:lnTo>
                    <a:pt x="946928" y="1534723"/>
                  </a:lnTo>
                  <a:lnTo>
                    <a:pt x="964194" y="1576669"/>
                  </a:lnTo>
                  <a:lnTo>
                    <a:pt x="981133" y="1618775"/>
                  </a:lnTo>
                  <a:lnTo>
                    <a:pt x="997742" y="1661041"/>
                  </a:lnTo>
                  <a:lnTo>
                    <a:pt x="1014020" y="1703464"/>
                  </a:lnTo>
                  <a:lnTo>
                    <a:pt x="1029965" y="1746044"/>
                  </a:lnTo>
                  <a:lnTo>
                    <a:pt x="1045577" y="1788779"/>
                  </a:lnTo>
                  <a:lnTo>
                    <a:pt x="1060853" y="1831667"/>
                  </a:lnTo>
                  <a:lnTo>
                    <a:pt x="1075792" y="1874706"/>
                  </a:lnTo>
                  <a:lnTo>
                    <a:pt x="1090392" y="1917897"/>
                  </a:lnTo>
                  <a:lnTo>
                    <a:pt x="1104652" y="1961235"/>
                  </a:lnTo>
                  <a:lnTo>
                    <a:pt x="1118571" y="2004722"/>
                  </a:lnTo>
                  <a:lnTo>
                    <a:pt x="1132146" y="2048354"/>
                  </a:lnTo>
                  <a:lnTo>
                    <a:pt x="1145377" y="2092131"/>
                  </a:lnTo>
                  <a:lnTo>
                    <a:pt x="1158261" y="2136050"/>
                  </a:lnTo>
                  <a:lnTo>
                    <a:pt x="1170798" y="2180111"/>
                  </a:lnTo>
                  <a:lnTo>
                    <a:pt x="1182985" y="2224312"/>
                  </a:lnTo>
                  <a:lnTo>
                    <a:pt x="1194822" y="2268651"/>
                  </a:lnTo>
                  <a:lnTo>
                    <a:pt x="1206306" y="2313127"/>
                  </a:lnTo>
                  <a:lnTo>
                    <a:pt x="1217436" y="2357739"/>
                  </a:lnTo>
                  <a:lnTo>
                    <a:pt x="1228210" y="2402484"/>
                  </a:lnTo>
                  <a:lnTo>
                    <a:pt x="1238628" y="2447362"/>
                  </a:lnTo>
                  <a:lnTo>
                    <a:pt x="1248687" y="2492371"/>
                  </a:lnTo>
                  <a:lnTo>
                    <a:pt x="1258386" y="2537510"/>
                  </a:lnTo>
                  <a:lnTo>
                    <a:pt x="1267724" y="2582776"/>
                  </a:lnTo>
                  <a:lnTo>
                    <a:pt x="1276698" y="2628169"/>
                  </a:lnTo>
                  <a:lnTo>
                    <a:pt x="1285308" y="2673687"/>
                  </a:lnTo>
                  <a:lnTo>
                    <a:pt x="1293551" y="2719329"/>
                  </a:lnTo>
                  <a:lnTo>
                    <a:pt x="1301427" y="2765092"/>
                  </a:lnTo>
                  <a:lnTo>
                    <a:pt x="1308934" y="2810976"/>
                  </a:lnTo>
                  <a:lnTo>
                    <a:pt x="1316069" y="2856980"/>
                  </a:lnTo>
                  <a:lnTo>
                    <a:pt x="1322833" y="2903100"/>
                  </a:lnTo>
                  <a:lnTo>
                    <a:pt x="1329223" y="2949337"/>
                  </a:lnTo>
                  <a:lnTo>
                    <a:pt x="1335237" y="2995689"/>
                  </a:lnTo>
                  <a:lnTo>
                    <a:pt x="1340874" y="3042153"/>
                  </a:lnTo>
                  <a:lnTo>
                    <a:pt x="1346133" y="3088730"/>
                  </a:lnTo>
                  <a:lnTo>
                    <a:pt x="1351012" y="3135416"/>
                  </a:lnTo>
                  <a:lnTo>
                    <a:pt x="1355509" y="3182211"/>
                  </a:lnTo>
                  <a:lnTo>
                    <a:pt x="1359624" y="3229113"/>
                  </a:lnTo>
                  <a:lnTo>
                    <a:pt x="1363354" y="3276121"/>
                  </a:lnTo>
                  <a:lnTo>
                    <a:pt x="1366697" y="3323233"/>
                  </a:lnTo>
                  <a:lnTo>
                    <a:pt x="1369653" y="3370448"/>
                  </a:lnTo>
                  <a:lnTo>
                    <a:pt x="1372220" y="3417764"/>
                  </a:lnTo>
                  <a:lnTo>
                    <a:pt x="1374397" y="3465179"/>
                  </a:lnTo>
                  <a:lnTo>
                    <a:pt x="1376180" y="3512693"/>
                  </a:lnTo>
                  <a:lnTo>
                    <a:pt x="1377571" y="3560303"/>
                  </a:lnTo>
                  <a:lnTo>
                    <a:pt x="1378566" y="3608009"/>
                  </a:lnTo>
                  <a:lnTo>
                    <a:pt x="1379164" y="3655809"/>
                  </a:lnTo>
                  <a:lnTo>
                    <a:pt x="1379363" y="3703701"/>
                  </a:lnTo>
                  <a:lnTo>
                    <a:pt x="1379164" y="3751591"/>
                  </a:lnTo>
                  <a:lnTo>
                    <a:pt x="1378566" y="3799388"/>
                  </a:lnTo>
                  <a:lnTo>
                    <a:pt x="1377571" y="3847093"/>
                  </a:lnTo>
                  <a:lnTo>
                    <a:pt x="1376180" y="3894701"/>
                  </a:lnTo>
                  <a:lnTo>
                    <a:pt x="1374397" y="3942214"/>
                  </a:lnTo>
                  <a:lnTo>
                    <a:pt x="1372220" y="3989627"/>
                  </a:lnTo>
                  <a:lnTo>
                    <a:pt x="1369653" y="4036942"/>
                  </a:lnTo>
                  <a:lnTo>
                    <a:pt x="1366697" y="4084155"/>
                  </a:lnTo>
                  <a:lnTo>
                    <a:pt x="1363354" y="4131265"/>
                  </a:lnTo>
                  <a:lnTo>
                    <a:pt x="1359624" y="4178271"/>
                  </a:lnTo>
                  <a:lnTo>
                    <a:pt x="1355509" y="4225172"/>
                  </a:lnTo>
                  <a:lnTo>
                    <a:pt x="1351012" y="4271965"/>
                  </a:lnTo>
                  <a:lnTo>
                    <a:pt x="1346133" y="4318650"/>
                  </a:lnTo>
                  <a:lnTo>
                    <a:pt x="1340874" y="4365225"/>
                  </a:lnTo>
                  <a:lnTo>
                    <a:pt x="1335237" y="4411688"/>
                  </a:lnTo>
                  <a:lnTo>
                    <a:pt x="1329223" y="4458038"/>
                  </a:lnTo>
                  <a:lnTo>
                    <a:pt x="1322833" y="4504274"/>
                  </a:lnTo>
                  <a:lnTo>
                    <a:pt x="1316069" y="4550393"/>
                  </a:lnTo>
                  <a:lnTo>
                    <a:pt x="1308934" y="4596395"/>
                  </a:lnTo>
                  <a:lnTo>
                    <a:pt x="1301427" y="4642277"/>
                  </a:lnTo>
                  <a:lnTo>
                    <a:pt x="1293551" y="4688040"/>
                  </a:lnTo>
                  <a:lnTo>
                    <a:pt x="1285308" y="4733680"/>
                  </a:lnTo>
                  <a:lnTo>
                    <a:pt x="1276698" y="4779196"/>
                  </a:lnTo>
                  <a:lnTo>
                    <a:pt x="1267724" y="4824588"/>
                  </a:lnTo>
                  <a:lnTo>
                    <a:pt x="1258386" y="4869853"/>
                  </a:lnTo>
                  <a:lnTo>
                    <a:pt x="1248687" y="4914990"/>
                  </a:lnTo>
                  <a:lnTo>
                    <a:pt x="1238628" y="4959998"/>
                  </a:lnTo>
                  <a:lnTo>
                    <a:pt x="1228210" y="5004875"/>
                  </a:lnTo>
                  <a:lnTo>
                    <a:pt x="1217436" y="5049619"/>
                  </a:lnTo>
                  <a:lnTo>
                    <a:pt x="1206306" y="5094229"/>
                  </a:lnTo>
                  <a:lnTo>
                    <a:pt x="1194822" y="5138704"/>
                  </a:lnTo>
                  <a:lnTo>
                    <a:pt x="1182985" y="5183042"/>
                  </a:lnTo>
                  <a:lnTo>
                    <a:pt x="1170798" y="5227241"/>
                  </a:lnTo>
                  <a:lnTo>
                    <a:pt x="1158261" y="5271301"/>
                  </a:lnTo>
                  <a:lnTo>
                    <a:pt x="1145377" y="5315219"/>
                  </a:lnTo>
                  <a:lnTo>
                    <a:pt x="1132146" y="5358995"/>
                  </a:lnTo>
                  <a:lnTo>
                    <a:pt x="1118571" y="5402626"/>
                  </a:lnTo>
                  <a:lnTo>
                    <a:pt x="1104652" y="5446111"/>
                  </a:lnTo>
                  <a:lnTo>
                    <a:pt x="1090392" y="5489449"/>
                  </a:lnTo>
                  <a:lnTo>
                    <a:pt x="1075792" y="5532637"/>
                  </a:lnTo>
                  <a:lnTo>
                    <a:pt x="1060853" y="5575676"/>
                  </a:lnTo>
                  <a:lnTo>
                    <a:pt x="1045577" y="5618563"/>
                  </a:lnTo>
                  <a:lnTo>
                    <a:pt x="1029965" y="5661296"/>
                  </a:lnTo>
                  <a:lnTo>
                    <a:pt x="1014020" y="5703875"/>
                  </a:lnTo>
                  <a:lnTo>
                    <a:pt x="997742" y="5746297"/>
                  </a:lnTo>
                  <a:lnTo>
                    <a:pt x="981133" y="5788562"/>
                  </a:lnTo>
                  <a:lnTo>
                    <a:pt x="964194" y="5830667"/>
                  </a:lnTo>
                  <a:lnTo>
                    <a:pt x="946928" y="5872612"/>
                  </a:lnTo>
                  <a:lnTo>
                    <a:pt x="929335" y="5914394"/>
                  </a:lnTo>
                  <a:lnTo>
                    <a:pt x="911418" y="5956013"/>
                  </a:lnTo>
                  <a:lnTo>
                    <a:pt x="893177" y="5997467"/>
                  </a:lnTo>
                  <a:lnTo>
                    <a:pt x="874615" y="6038753"/>
                  </a:lnTo>
                  <a:lnTo>
                    <a:pt x="855732" y="6079872"/>
                  </a:lnTo>
                  <a:lnTo>
                    <a:pt x="836531" y="6120821"/>
                  </a:lnTo>
                  <a:lnTo>
                    <a:pt x="817013" y="6161598"/>
                  </a:lnTo>
                  <a:lnTo>
                    <a:pt x="797178" y="6202203"/>
                  </a:lnTo>
                  <a:lnTo>
                    <a:pt x="777030" y="6242634"/>
                  </a:lnTo>
                  <a:lnTo>
                    <a:pt x="756570" y="6282889"/>
                  </a:lnTo>
                  <a:lnTo>
                    <a:pt x="735798" y="6322968"/>
                  </a:lnTo>
                  <a:lnTo>
                    <a:pt x="714717" y="6362867"/>
                  </a:lnTo>
                  <a:lnTo>
                    <a:pt x="693328" y="6402586"/>
                  </a:lnTo>
                  <a:lnTo>
                    <a:pt x="671632" y="6442124"/>
                  </a:lnTo>
                  <a:lnTo>
                    <a:pt x="649632" y="6481479"/>
                  </a:lnTo>
                  <a:lnTo>
                    <a:pt x="627328" y="6520649"/>
                  </a:lnTo>
                  <a:lnTo>
                    <a:pt x="604722" y="6559633"/>
                  </a:lnTo>
                  <a:lnTo>
                    <a:pt x="581817" y="6598429"/>
                  </a:lnTo>
                  <a:lnTo>
                    <a:pt x="558612" y="6637037"/>
                  </a:lnTo>
                  <a:lnTo>
                    <a:pt x="535110" y="6675454"/>
                  </a:lnTo>
                  <a:lnTo>
                    <a:pt x="511313" y="6713679"/>
                  </a:lnTo>
                  <a:lnTo>
                    <a:pt x="487221" y="6751710"/>
                  </a:lnTo>
                  <a:lnTo>
                    <a:pt x="462837" y="6789546"/>
                  </a:lnTo>
                  <a:lnTo>
                    <a:pt x="438161" y="6827186"/>
                  </a:lnTo>
                  <a:lnTo>
                    <a:pt x="417617" y="6857998"/>
                  </a:lnTo>
                </a:path>
              </a:pathLst>
            </a:custGeom>
            <a:ln w="57150">
              <a:solidFill>
                <a:srgbClr val="00CC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-476250" y="0"/>
            <a:ext cx="2033905" cy="7810500"/>
            <a:chOff x="-476250" y="0"/>
            <a:chExt cx="2033905" cy="7810500"/>
          </a:xfrm>
        </p:grpSpPr>
        <p:sp>
          <p:nvSpPr>
            <p:cNvPr id="13" name="object 13"/>
            <p:cNvSpPr/>
            <p:nvPr/>
          </p:nvSpPr>
          <p:spPr>
            <a:xfrm>
              <a:off x="0" y="0"/>
              <a:ext cx="734695" cy="1317625"/>
            </a:xfrm>
            <a:custGeom>
              <a:avLst/>
              <a:gdLst/>
              <a:ahLst/>
              <a:cxnLst/>
              <a:rect l="l" t="t" r="r" b="b"/>
              <a:pathLst>
                <a:path w="734695" h="1317625">
                  <a:moveTo>
                    <a:pt x="0" y="1317046"/>
                  </a:moveTo>
                  <a:lnTo>
                    <a:pt x="33149" y="1237519"/>
                  </a:lnTo>
                  <a:lnTo>
                    <a:pt x="52925" y="1191555"/>
                  </a:lnTo>
                  <a:lnTo>
                    <a:pt x="73057" y="1145773"/>
                  </a:lnTo>
                  <a:lnTo>
                    <a:pt x="93545" y="1100176"/>
                  </a:lnTo>
                  <a:lnTo>
                    <a:pt x="114386" y="1054764"/>
                  </a:lnTo>
                  <a:lnTo>
                    <a:pt x="135578" y="1009540"/>
                  </a:lnTo>
                  <a:lnTo>
                    <a:pt x="157121" y="964504"/>
                  </a:lnTo>
                  <a:lnTo>
                    <a:pt x="179012" y="919660"/>
                  </a:lnTo>
                  <a:lnTo>
                    <a:pt x="201250" y="875007"/>
                  </a:lnTo>
                  <a:lnTo>
                    <a:pt x="223832" y="830549"/>
                  </a:lnTo>
                  <a:lnTo>
                    <a:pt x="246758" y="786287"/>
                  </a:lnTo>
                  <a:lnTo>
                    <a:pt x="270026" y="742221"/>
                  </a:lnTo>
                  <a:lnTo>
                    <a:pt x="293633" y="698355"/>
                  </a:lnTo>
                  <a:lnTo>
                    <a:pt x="317579" y="654689"/>
                  </a:lnTo>
                  <a:lnTo>
                    <a:pt x="341861" y="611225"/>
                  </a:lnTo>
                  <a:lnTo>
                    <a:pt x="366478" y="567965"/>
                  </a:lnTo>
                  <a:lnTo>
                    <a:pt x="391428" y="524911"/>
                  </a:lnTo>
                  <a:lnTo>
                    <a:pt x="416709" y="482064"/>
                  </a:lnTo>
                  <a:lnTo>
                    <a:pt x="442320" y="439426"/>
                  </a:lnTo>
                  <a:lnTo>
                    <a:pt x="468260" y="396998"/>
                  </a:lnTo>
                  <a:lnTo>
                    <a:pt x="494525" y="354782"/>
                  </a:lnTo>
                  <a:lnTo>
                    <a:pt x="521116" y="312780"/>
                  </a:lnTo>
                  <a:lnTo>
                    <a:pt x="548029" y="270993"/>
                  </a:lnTo>
                  <a:lnTo>
                    <a:pt x="575263" y="229424"/>
                  </a:lnTo>
                  <a:lnTo>
                    <a:pt x="602817" y="188073"/>
                  </a:lnTo>
                  <a:lnTo>
                    <a:pt x="630689" y="146942"/>
                  </a:lnTo>
                  <a:lnTo>
                    <a:pt x="658878" y="106033"/>
                  </a:lnTo>
                  <a:lnTo>
                    <a:pt x="687380" y="65348"/>
                  </a:lnTo>
                  <a:lnTo>
                    <a:pt x="716196" y="24888"/>
                  </a:lnTo>
                  <a:lnTo>
                    <a:pt x="734214" y="0"/>
                  </a:lnTo>
                </a:path>
              </a:pathLst>
            </a:custGeom>
            <a:ln w="952500">
              <a:solidFill>
                <a:srgbClr val="66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9225" y="0"/>
              <a:ext cx="1379855" cy="3703954"/>
            </a:xfrm>
            <a:custGeom>
              <a:avLst/>
              <a:gdLst/>
              <a:ahLst/>
              <a:cxnLst/>
              <a:rect l="l" t="t" r="r" b="b"/>
              <a:pathLst>
                <a:path w="1379855" h="3703954">
                  <a:moveTo>
                    <a:pt x="0" y="3703701"/>
                  </a:moveTo>
                  <a:lnTo>
                    <a:pt x="199" y="3655809"/>
                  </a:lnTo>
                  <a:lnTo>
                    <a:pt x="797" y="3608009"/>
                  </a:lnTo>
                  <a:lnTo>
                    <a:pt x="1792" y="3560303"/>
                  </a:lnTo>
                  <a:lnTo>
                    <a:pt x="3182" y="3512693"/>
                  </a:lnTo>
                  <a:lnTo>
                    <a:pt x="4966" y="3465179"/>
                  </a:lnTo>
                  <a:lnTo>
                    <a:pt x="7142" y="3417764"/>
                  </a:lnTo>
                  <a:lnTo>
                    <a:pt x="9709" y="3370448"/>
                  </a:lnTo>
                  <a:lnTo>
                    <a:pt x="12665" y="3323233"/>
                  </a:lnTo>
                  <a:lnTo>
                    <a:pt x="16009" y="3276121"/>
                  </a:lnTo>
                  <a:lnTo>
                    <a:pt x="19739" y="3229113"/>
                  </a:lnTo>
                  <a:lnTo>
                    <a:pt x="23853" y="3182211"/>
                  </a:lnTo>
                  <a:lnTo>
                    <a:pt x="28351" y="3135416"/>
                  </a:lnTo>
                  <a:lnTo>
                    <a:pt x="33230" y="3088730"/>
                  </a:lnTo>
                  <a:lnTo>
                    <a:pt x="38489" y="3042153"/>
                  </a:lnTo>
                  <a:lnTo>
                    <a:pt x="44126" y="2995689"/>
                  </a:lnTo>
                  <a:lnTo>
                    <a:pt x="50140" y="2949337"/>
                  </a:lnTo>
                  <a:lnTo>
                    <a:pt x="56530" y="2903100"/>
                  </a:lnTo>
                  <a:lnTo>
                    <a:pt x="63293" y="2856980"/>
                  </a:lnTo>
                  <a:lnTo>
                    <a:pt x="70429" y="2810976"/>
                  </a:lnTo>
                  <a:lnTo>
                    <a:pt x="77936" y="2765092"/>
                  </a:lnTo>
                  <a:lnTo>
                    <a:pt x="85812" y="2719329"/>
                  </a:lnTo>
                  <a:lnTo>
                    <a:pt x="94055" y="2673687"/>
                  </a:lnTo>
                  <a:lnTo>
                    <a:pt x="102665" y="2628169"/>
                  </a:lnTo>
                  <a:lnTo>
                    <a:pt x="111639" y="2582776"/>
                  </a:lnTo>
                  <a:lnTo>
                    <a:pt x="120977" y="2537510"/>
                  </a:lnTo>
                  <a:lnTo>
                    <a:pt x="130676" y="2492371"/>
                  </a:lnTo>
                  <a:lnTo>
                    <a:pt x="140735" y="2447362"/>
                  </a:lnTo>
                  <a:lnTo>
                    <a:pt x="151153" y="2402484"/>
                  </a:lnTo>
                  <a:lnTo>
                    <a:pt x="161928" y="2357739"/>
                  </a:lnTo>
                  <a:lnTo>
                    <a:pt x="173058" y="2313127"/>
                  </a:lnTo>
                  <a:lnTo>
                    <a:pt x="184542" y="2268651"/>
                  </a:lnTo>
                  <a:lnTo>
                    <a:pt x="196378" y="2224312"/>
                  </a:lnTo>
                  <a:lnTo>
                    <a:pt x="208566" y="2180111"/>
                  </a:lnTo>
                  <a:lnTo>
                    <a:pt x="221102" y="2136050"/>
                  </a:lnTo>
                  <a:lnTo>
                    <a:pt x="233987" y="2092131"/>
                  </a:lnTo>
                  <a:lnTo>
                    <a:pt x="247217" y="2048354"/>
                  </a:lnTo>
                  <a:lnTo>
                    <a:pt x="260793" y="2004722"/>
                  </a:lnTo>
                  <a:lnTo>
                    <a:pt x="274711" y="1961235"/>
                  </a:lnTo>
                  <a:lnTo>
                    <a:pt x="288972" y="1917897"/>
                  </a:lnTo>
                  <a:lnTo>
                    <a:pt x="303572" y="1874706"/>
                  </a:lnTo>
                  <a:lnTo>
                    <a:pt x="318511" y="1831667"/>
                  </a:lnTo>
                  <a:lnTo>
                    <a:pt x="333787" y="1788779"/>
                  </a:lnTo>
                  <a:lnTo>
                    <a:pt x="349399" y="1746044"/>
                  </a:lnTo>
                  <a:lnTo>
                    <a:pt x="365345" y="1703464"/>
                  </a:lnTo>
                  <a:lnTo>
                    <a:pt x="381623" y="1661041"/>
                  </a:lnTo>
                  <a:lnTo>
                    <a:pt x="398232" y="1618775"/>
                  </a:lnTo>
                  <a:lnTo>
                    <a:pt x="415170" y="1576669"/>
                  </a:lnTo>
                  <a:lnTo>
                    <a:pt x="432437" y="1534723"/>
                  </a:lnTo>
                  <a:lnTo>
                    <a:pt x="450029" y="1492939"/>
                  </a:lnTo>
                  <a:lnTo>
                    <a:pt x="467947" y="1451320"/>
                  </a:lnTo>
                  <a:lnTo>
                    <a:pt x="486188" y="1409865"/>
                  </a:lnTo>
                  <a:lnTo>
                    <a:pt x="504750" y="1368578"/>
                  </a:lnTo>
                  <a:lnTo>
                    <a:pt x="523633" y="1327458"/>
                  </a:lnTo>
                  <a:lnTo>
                    <a:pt x="542834" y="1286508"/>
                  </a:lnTo>
                  <a:lnTo>
                    <a:pt x="562353" y="1245730"/>
                  </a:lnTo>
                  <a:lnTo>
                    <a:pt x="582187" y="1205124"/>
                  </a:lnTo>
                  <a:lnTo>
                    <a:pt x="602335" y="1164692"/>
                  </a:lnTo>
                  <a:lnTo>
                    <a:pt x="622796" y="1124436"/>
                  </a:lnTo>
                  <a:lnTo>
                    <a:pt x="643568" y="1084357"/>
                  </a:lnTo>
                  <a:lnTo>
                    <a:pt x="664649" y="1044456"/>
                  </a:lnTo>
                  <a:lnTo>
                    <a:pt x="686039" y="1004736"/>
                  </a:lnTo>
                  <a:lnTo>
                    <a:pt x="707734" y="965197"/>
                  </a:lnTo>
                  <a:lnTo>
                    <a:pt x="729735" y="925842"/>
                  </a:lnTo>
                  <a:lnTo>
                    <a:pt x="752039" y="886671"/>
                  </a:lnTo>
                  <a:lnTo>
                    <a:pt x="774645" y="847686"/>
                  </a:lnTo>
                  <a:lnTo>
                    <a:pt x="797551" y="808888"/>
                  </a:lnTo>
                  <a:lnTo>
                    <a:pt x="820756" y="770280"/>
                  </a:lnTo>
                  <a:lnTo>
                    <a:pt x="844258" y="731862"/>
                  </a:lnTo>
                  <a:lnTo>
                    <a:pt x="868056" y="693637"/>
                  </a:lnTo>
                  <a:lnTo>
                    <a:pt x="892147" y="655605"/>
                  </a:lnTo>
                  <a:lnTo>
                    <a:pt x="916532" y="617767"/>
                  </a:lnTo>
                  <a:lnTo>
                    <a:pt x="941208" y="580127"/>
                  </a:lnTo>
                  <a:lnTo>
                    <a:pt x="966173" y="542684"/>
                  </a:lnTo>
                  <a:lnTo>
                    <a:pt x="991426" y="505441"/>
                  </a:lnTo>
                  <a:lnTo>
                    <a:pt x="1016966" y="468399"/>
                  </a:lnTo>
                  <a:lnTo>
                    <a:pt x="1042791" y="431559"/>
                  </a:lnTo>
                  <a:lnTo>
                    <a:pt x="1068899" y="394923"/>
                  </a:lnTo>
                  <a:lnTo>
                    <a:pt x="1095289" y="358493"/>
                  </a:lnTo>
                  <a:lnTo>
                    <a:pt x="1121959" y="322269"/>
                  </a:lnTo>
                  <a:lnTo>
                    <a:pt x="1148909" y="286254"/>
                  </a:lnTo>
                  <a:lnTo>
                    <a:pt x="1176135" y="250449"/>
                  </a:lnTo>
                  <a:lnTo>
                    <a:pt x="1203637" y="214856"/>
                  </a:lnTo>
                  <a:lnTo>
                    <a:pt x="1231414" y="179475"/>
                  </a:lnTo>
                  <a:lnTo>
                    <a:pt x="1259463" y="144308"/>
                  </a:lnTo>
                  <a:lnTo>
                    <a:pt x="1287784" y="109358"/>
                  </a:lnTo>
                  <a:lnTo>
                    <a:pt x="1316374" y="74624"/>
                  </a:lnTo>
                  <a:lnTo>
                    <a:pt x="1345232" y="40110"/>
                  </a:lnTo>
                  <a:lnTo>
                    <a:pt x="1374357" y="5816"/>
                  </a:lnTo>
                  <a:lnTo>
                    <a:pt x="1379374" y="0"/>
                  </a:lnTo>
                </a:path>
              </a:pathLst>
            </a:custGeom>
            <a:ln w="57150">
              <a:solidFill>
                <a:srgbClr val="00CC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6041037"/>
              <a:ext cx="406400" cy="817244"/>
            </a:xfrm>
            <a:custGeom>
              <a:avLst/>
              <a:gdLst/>
              <a:ahLst/>
              <a:cxnLst/>
              <a:rect l="l" t="t" r="r" b="b"/>
              <a:pathLst>
                <a:path w="406400" h="817245">
                  <a:moveTo>
                    <a:pt x="406078" y="816960"/>
                  </a:moveTo>
                  <a:lnTo>
                    <a:pt x="366478" y="749077"/>
                  </a:lnTo>
                  <a:lnTo>
                    <a:pt x="341861" y="705817"/>
                  </a:lnTo>
                  <a:lnTo>
                    <a:pt x="317579" y="662354"/>
                  </a:lnTo>
                  <a:lnTo>
                    <a:pt x="293633" y="618688"/>
                  </a:lnTo>
                  <a:lnTo>
                    <a:pt x="270026" y="574822"/>
                  </a:lnTo>
                  <a:lnTo>
                    <a:pt x="246758" y="530756"/>
                  </a:lnTo>
                  <a:lnTo>
                    <a:pt x="223832" y="486494"/>
                  </a:lnTo>
                  <a:lnTo>
                    <a:pt x="201250" y="442036"/>
                  </a:lnTo>
                  <a:lnTo>
                    <a:pt x="179012" y="397384"/>
                  </a:lnTo>
                  <a:lnTo>
                    <a:pt x="157121" y="352539"/>
                  </a:lnTo>
                  <a:lnTo>
                    <a:pt x="135578" y="307504"/>
                  </a:lnTo>
                  <a:lnTo>
                    <a:pt x="114386" y="262280"/>
                  </a:lnTo>
                  <a:lnTo>
                    <a:pt x="93545" y="216868"/>
                  </a:lnTo>
                  <a:lnTo>
                    <a:pt x="73057" y="171271"/>
                  </a:lnTo>
                  <a:lnTo>
                    <a:pt x="52925" y="125490"/>
                  </a:lnTo>
                  <a:lnTo>
                    <a:pt x="33149" y="79526"/>
                  </a:lnTo>
                  <a:lnTo>
                    <a:pt x="13732" y="33381"/>
                  </a:lnTo>
                  <a:lnTo>
                    <a:pt x="0" y="0"/>
                  </a:lnTo>
                </a:path>
              </a:pathLst>
            </a:custGeom>
            <a:ln w="952500">
              <a:solidFill>
                <a:srgbClr val="66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9225" y="3703701"/>
              <a:ext cx="962025" cy="3154680"/>
            </a:xfrm>
            <a:custGeom>
              <a:avLst/>
              <a:gdLst/>
              <a:ahLst/>
              <a:cxnLst/>
              <a:rect l="l" t="t" r="r" b="b"/>
              <a:pathLst>
                <a:path w="962025" h="3154679">
                  <a:moveTo>
                    <a:pt x="961753" y="3154297"/>
                  </a:moveTo>
                  <a:lnTo>
                    <a:pt x="916532" y="3085845"/>
                  </a:lnTo>
                  <a:lnTo>
                    <a:pt x="892147" y="3048008"/>
                  </a:lnTo>
                  <a:lnTo>
                    <a:pt x="868056" y="3009977"/>
                  </a:lnTo>
                  <a:lnTo>
                    <a:pt x="844258" y="2971752"/>
                  </a:lnTo>
                  <a:lnTo>
                    <a:pt x="820756" y="2933335"/>
                  </a:lnTo>
                  <a:lnTo>
                    <a:pt x="797551" y="2894728"/>
                  </a:lnTo>
                  <a:lnTo>
                    <a:pt x="774645" y="2855931"/>
                  </a:lnTo>
                  <a:lnTo>
                    <a:pt x="752039" y="2816947"/>
                  </a:lnTo>
                  <a:lnTo>
                    <a:pt x="729735" y="2777777"/>
                  </a:lnTo>
                  <a:lnTo>
                    <a:pt x="707734" y="2738423"/>
                  </a:lnTo>
                  <a:lnTo>
                    <a:pt x="686039" y="2698885"/>
                  </a:lnTo>
                  <a:lnTo>
                    <a:pt x="664649" y="2659165"/>
                  </a:lnTo>
                  <a:lnTo>
                    <a:pt x="643568" y="2619266"/>
                  </a:lnTo>
                  <a:lnTo>
                    <a:pt x="622796" y="2579188"/>
                  </a:lnTo>
                  <a:lnTo>
                    <a:pt x="602335" y="2538933"/>
                  </a:lnTo>
                  <a:lnTo>
                    <a:pt x="582187" y="2498502"/>
                  </a:lnTo>
                  <a:lnTo>
                    <a:pt x="562353" y="2457897"/>
                  </a:lnTo>
                  <a:lnTo>
                    <a:pt x="542834" y="2417119"/>
                  </a:lnTo>
                  <a:lnTo>
                    <a:pt x="523633" y="2376170"/>
                  </a:lnTo>
                  <a:lnTo>
                    <a:pt x="504750" y="2335052"/>
                  </a:lnTo>
                  <a:lnTo>
                    <a:pt x="486188" y="2293765"/>
                  </a:lnTo>
                  <a:lnTo>
                    <a:pt x="467947" y="2252312"/>
                  </a:lnTo>
                  <a:lnTo>
                    <a:pt x="450029" y="2210693"/>
                  </a:lnTo>
                  <a:lnTo>
                    <a:pt x="432437" y="2168911"/>
                  </a:lnTo>
                  <a:lnTo>
                    <a:pt x="415170" y="2126966"/>
                  </a:lnTo>
                  <a:lnTo>
                    <a:pt x="398232" y="2084861"/>
                  </a:lnTo>
                  <a:lnTo>
                    <a:pt x="381623" y="2042596"/>
                  </a:lnTo>
                  <a:lnTo>
                    <a:pt x="365345" y="2000174"/>
                  </a:lnTo>
                  <a:lnTo>
                    <a:pt x="349399" y="1957595"/>
                  </a:lnTo>
                  <a:lnTo>
                    <a:pt x="333787" y="1914861"/>
                  </a:lnTo>
                  <a:lnTo>
                    <a:pt x="318511" y="1871975"/>
                  </a:lnTo>
                  <a:lnTo>
                    <a:pt x="303572" y="1828936"/>
                  </a:lnTo>
                  <a:lnTo>
                    <a:pt x="288972" y="1785747"/>
                  </a:lnTo>
                  <a:lnTo>
                    <a:pt x="274711" y="1742409"/>
                  </a:lnTo>
                  <a:lnTo>
                    <a:pt x="260793" y="1698924"/>
                  </a:lnTo>
                  <a:lnTo>
                    <a:pt x="247217" y="1655293"/>
                  </a:lnTo>
                  <a:lnTo>
                    <a:pt x="233987" y="1611518"/>
                  </a:lnTo>
                  <a:lnTo>
                    <a:pt x="221102" y="1567600"/>
                  </a:lnTo>
                  <a:lnTo>
                    <a:pt x="208566" y="1523540"/>
                  </a:lnTo>
                  <a:lnTo>
                    <a:pt x="196378" y="1479340"/>
                  </a:lnTo>
                  <a:lnTo>
                    <a:pt x="184542" y="1435003"/>
                  </a:lnTo>
                  <a:lnTo>
                    <a:pt x="173058" y="1390528"/>
                  </a:lnTo>
                  <a:lnTo>
                    <a:pt x="161928" y="1345917"/>
                  </a:lnTo>
                  <a:lnTo>
                    <a:pt x="151153" y="1301173"/>
                  </a:lnTo>
                  <a:lnTo>
                    <a:pt x="140735" y="1256297"/>
                  </a:lnTo>
                  <a:lnTo>
                    <a:pt x="130676" y="1211289"/>
                  </a:lnTo>
                  <a:lnTo>
                    <a:pt x="120977" y="1166152"/>
                  </a:lnTo>
                  <a:lnTo>
                    <a:pt x="111639" y="1120887"/>
                  </a:lnTo>
                  <a:lnTo>
                    <a:pt x="102665" y="1075495"/>
                  </a:lnTo>
                  <a:lnTo>
                    <a:pt x="94055" y="1029978"/>
                  </a:lnTo>
                  <a:lnTo>
                    <a:pt x="85812" y="984338"/>
                  </a:lnTo>
                  <a:lnTo>
                    <a:pt x="77936" y="938576"/>
                  </a:lnTo>
                  <a:lnTo>
                    <a:pt x="70429" y="892693"/>
                  </a:lnTo>
                  <a:lnTo>
                    <a:pt x="63293" y="846692"/>
                  </a:lnTo>
                  <a:lnTo>
                    <a:pt x="56530" y="800572"/>
                  </a:lnTo>
                  <a:lnTo>
                    <a:pt x="50140" y="754337"/>
                  </a:lnTo>
                  <a:lnTo>
                    <a:pt x="44126" y="707987"/>
                  </a:lnTo>
                  <a:lnTo>
                    <a:pt x="38489" y="661524"/>
                  </a:lnTo>
                  <a:lnTo>
                    <a:pt x="33230" y="614949"/>
                  </a:lnTo>
                  <a:lnTo>
                    <a:pt x="28351" y="568264"/>
                  </a:lnTo>
                  <a:lnTo>
                    <a:pt x="23853" y="521471"/>
                  </a:lnTo>
                  <a:lnTo>
                    <a:pt x="19739" y="474570"/>
                  </a:lnTo>
                  <a:lnTo>
                    <a:pt x="16009" y="427564"/>
                  </a:lnTo>
                  <a:lnTo>
                    <a:pt x="12665" y="380454"/>
                  </a:lnTo>
                  <a:lnTo>
                    <a:pt x="9709" y="333241"/>
                  </a:lnTo>
                  <a:lnTo>
                    <a:pt x="7142" y="285926"/>
                  </a:lnTo>
                  <a:lnTo>
                    <a:pt x="4966" y="238512"/>
                  </a:lnTo>
                  <a:lnTo>
                    <a:pt x="3182" y="191000"/>
                  </a:lnTo>
                  <a:lnTo>
                    <a:pt x="1792" y="143391"/>
                  </a:lnTo>
                  <a:lnTo>
                    <a:pt x="797" y="95687"/>
                  </a:lnTo>
                  <a:lnTo>
                    <a:pt x="199" y="4789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CC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9363" y="5655361"/>
            <a:ext cx="28035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spc="-204" dirty="0">
                <a:latin typeface="Arial"/>
                <a:cs typeface="Arial"/>
              </a:rPr>
              <a:t>Николай</a:t>
            </a:r>
            <a:r>
              <a:rPr sz="2000" i="1" spc="-130" dirty="0">
                <a:latin typeface="Arial"/>
                <a:cs typeface="Arial"/>
              </a:rPr>
              <a:t> </a:t>
            </a:r>
            <a:r>
              <a:rPr sz="2000" i="1" spc="-240" dirty="0">
                <a:latin typeface="Arial"/>
                <a:cs typeface="Arial"/>
              </a:rPr>
              <a:t>В</a:t>
            </a:r>
            <a:r>
              <a:rPr sz="2000" i="1" spc="-210" dirty="0">
                <a:latin typeface="Arial"/>
                <a:cs typeface="Arial"/>
              </a:rPr>
              <a:t>а</a:t>
            </a:r>
            <a:r>
              <a:rPr sz="2000" i="1" spc="-185" dirty="0">
                <a:latin typeface="Arial"/>
                <a:cs typeface="Arial"/>
              </a:rPr>
              <a:t>с</a:t>
            </a:r>
            <a:r>
              <a:rPr sz="2000" i="1" spc="-210" dirty="0">
                <a:latin typeface="Arial"/>
                <a:cs typeface="Arial"/>
              </a:rPr>
              <a:t>и</a:t>
            </a:r>
            <a:r>
              <a:rPr sz="2000" i="1" spc="-195" dirty="0">
                <a:latin typeface="Arial"/>
                <a:cs typeface="Arial"/>
              </a:rPr>
              <a:t>льевич</a:t>
            </a:r>
            <a:r>
              <a:rPr sz="2000" i="1" spc="-90" dirty="0">
                <a:latin typeface="Arial"/>
                <a:cs typeface="Arial"/>
              </a:rPr>
              <a:t> </a:t>
            </a:r>
            <a:r>
              <a:rPr sz="2000" i="1" spc="-190" dirty="0">
                <a:latin typeface="Arial"/>
                <a:cs typeface="Arial"/>
              </a:rPr>
              <a:t>Гоголь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9093" y="3007309"/>
            <a:ext cx="461708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i="1" spc="-220" dirty="0">
                <a:latin typeface="Arial"/>
                <a:cs typeface="Arial"/>
              </a:rPr>
              <a:t>З</a:t>
            </a:r>
            <a:r>
              <a:rPr sz="2000" i="1" spc="-210" dirty="0">
                <a:latin typeface="Arial"/>
                <a:cs typeface="Arial"/>
              </a:rPr>
              <a:t>н</a:t>
            </a:r>
            <a:r>
              <a:rPr sz="2000" i="1" spc="-204" dirty="0">
                <a:latin typeface="Arial"/>
                <a:cs typeface="Arial"/>
              </a:rPr>
              <a:t>а</a:t>
            </a:r>
            <a:r>
              <a:rPr sz="2000" i="1" spc="-270" dirty="0">
                <a:latin typeface="Arial"/>
                <a:cs typeface="Arial"/>
              </a:rPr>
              <a:t>ю</a:t>
            </a:r>
            <a:r>
              <a:rPr sz="2000" i="1" spc="-130" dirty="0">
                <a:latin typeface="Arial"/>
                <a:cs typeface="Arial"/>
              </a:rPr>
              <a:t> </a:t>
            </a:r>
            <a:r>
              <a:rPr sz="2000" i="1" spc="-254" dirty="0">
                <a:latin typeface="Arial"/>
                <a:cs typeface="Arial"/>
              </a:rPr>
              <a:t>то</a:t>
            </a:r>
            <a:r>
              <a:rPr sz="2000" i="1" spc="-215" dirty="0">
                <a:latin typeface="Arial"/>
                <a:cs typeface="Arial"/>
              </a:rPr>
              <a:t>л</a:t>
            </a:r>
            <a:r>
              <a:rPr sz="2000" i="1" spc="-185" dirty="0">
                <a:latin typeface="Arial"/>
                <a:cs typeface="Arial"/>
              </a:rPr>
              <a:t>ьк</a:t>
            </a:r>
            <a:r>
              <a:rPr sz="2000" i="1" spc="-200" dirty="0">
                <a:latin typeface="Arial"/>
                <a:cs typeface="Arial"/>
              </a:rPr>
              <a:t>о</a:t>
            </a:r>
            <a:r>
              <a:rPr sz="2000" i="1" spc="-114" dirty="0">
                <a:latin typeface="Arial"/>
                <a:cs typeface="Arial"/>
              </a:rPr>
              <a:t> </a:t>
            </a:r>
            <a:r>
              <a:rPr sz="2000" i="1" spc="-254" dirty="0">
                <a:latin typeface="Arial"/>
                <a:cs typeface="Arial"/>
              </a:rPr>
              <a:t>то</a:t>
            </a:r>
            <a:r>
              <a:rPr sz="2000" i="1" spc="-100" dirty="0">
                <a:latin typeface="Arial"/>
                <a:cs typeface="Arial"/>
              </a:rPr>
              <a:t>,</a:t>
            </a:r>
            <a:r>
              <a:rPr sz="2000" i="1" spc="-135" dirty="0">
                <a:latin typeface="Arial"/>
                <a:cs typeface="Arial"/>
              </a:rPr>
              <a:t> </a:t>
            </a:r>
            <a:r>
              <a:rPr sz="2000" i="1" spc="-229" dirty="0">
                <a:latin typeface="Arial"/>
                <a:cs typeface="Arial"/>
              </a:rPr>
              <a:t>что</a:t>
            </a:r>
            <a:r>
              <a:rPr sz="2000" i="1" spc="-120" dirty="0">
                <a:latin typeface="Arial"/>
                <a:cs typeface="Arial"/>
              </a:rPr>
              <a:t> </a:t>
            </a:r>
            <a:r>
              <a:rPr sz="2000" i="1" spc="-204" dirty="0">
                <a:latin typeface="Arial"/>
                <a:cs typeface="Arial"/>
              </a:rPr>
              <a:t>н</a:t>
            </a:r>
            <a:r>
              <a:rPr sz="2000" i="1" spc="-210" dirty="0">
                <a:latin typeface="Arial"/>
                <a:cs typeface="Arial"/>
              </a:rPr>
              <a:t>и</a:t>
            </a:r>
            <a:r>
              <a:rPr sz="2000" i="1" spc="-190" dirty="0">
                <a:latin typeface="Arial"/>
                <a:cs typeface="Arial"/>
              </a:rPr>
              <a:t>ка</a:t>
            </a:r>
            <a:r>
              <a:rPr sz="2000" i="1" spc="-170" dirty="0">
                <a:latin typeface="Arial"/>
                <a:cs typeface="Arial"/>
              </a:rPr>
              <a:t>к</a:t>
            </a:r>
            <a:r>
              <a:rPr sz="2000" i="1" spc="-110" dirty="0">
                <a:latin typeface="Arial"/>
                <a:cs typeface="Arial"/>
              </a:rPr>
              <a:t> </a:t>
            </a:r>
            <a:r>
              <a:rPr sz="2000" i="1" spc="-225" dirty="0">
                <a:latin typeface="Arial"/>
                <a:cs typeface="Arial"/>
              </a:rPr>
              <a:t>бы</a:t>
            </a:r>
            <a:r>
              <a:rPr sz="2000" i="1" spc="-105" dirty="0">
                <a:latin typeface="Arial"/>
                <a:cs typeface="Arial"/>
              </a:rPr>
              <a:t> </a:t>
            </a:r>
            <a:r>
              <a:rPr sz="2000" i="1" spc="-210" dirty="0">
                <a:latin typeface="Arial"/>
                <a:cs typeface="Arial"/>
              </a:rPr>
              <a:t>н</a:t>
            </a:r>
            <a:r>
              <a:rPr sz="2000" i="1" spc="-200" dirty="0">
                <a:latin typeface="Arial"/>
                <a:cs typeface="Arial"/>
              </a:rPr>
              <a:t>е</a:t>
            </a:r>
            <a:r>
              <a:rPr sz="2000" i="1" spc="-114" dirty="0">
                <a:latin typeface="Arial"/>
                <a:cs typeface="Arial"/>
              </a:rPr>
              <a:t> </a:t>
            </a:r>
            <a:r>
              <a:rPr sz="2000" i="1" spc="-165" dirty="0">
                <a:latin typeface="Arial"/>
                <a:cs typeface="Arial"/>
              </a:rPr>
              <a:t>дал  </a:t>
            </a:r>
            <a:r>
              <a:rPr sz="2000" i="1" spc="-220" dirty="0">
                <a:latin typeface="Arial"/>
                <a:cs typeface="Arial"/>
              </a:rPr>
              <a:t>преимущества</a:t>
            </a:r>
            <a:r>
              <a:rPr sz="2000" i="1" spc="-215" dirty="0">
                <a:latin typeface="Arial"/>
                <a:cs typeface="Arial"/>
              </a:rPr>
              <a:t> </a:t>
            </a:r>
            <a:r>
              <a:rPr sz="2000" i="1" spc="-200" dirty="0">
                <a:latin typeface="Arial"/>
                <a:cs typeface="Arial"/>
              </a:rPr>
              <a:t>ни </a:t>
            </a:r>
            <a:r>
              <a:rPr sz="2000" i="1" spc="-204" dirty="0">
                <a:latin typeface="Arial"/>
                <a:cs typeface="Arial"/>
              </a:rPr>
              <a:t>малороссиянину</a:t>
            </a:r>
            <a:r>
              <a:rPr sz="2000" i="1" spc="-200" dirty="0">
                <a:latin typeface="Arial"/>
                <a:cs typeface="Arial"/>
              </a:rPr>
              <a:t> </a:t>
            </a:r>
            <a:r>
              <a:rPr sz="2000" i="1" spc="-204" dirty="0">
                <a:latin typeface="Arial"/>
                <a:cs typeface="Arial"/>
              </a:rPr>
              <a:t>перед </a:t>
            </a:r>
            <a:r>
              <a:rPr sz="2000" i="1" spc="-200" dirty="0">
                <a:latin typeface="Arial"/>
                <a:cs typeface="Arial"/>
              </a:rPr>
              <a:t> </a:t>
            </a:r>
            <a:r>
              <a:rPr sz="2000" i="1" spc="-204" dirty="0">
                <a:latin typeface="Arial"/>
                <a:cs typeface="Arial"/>
              </a:rPr>
              <a:t>р</a:t>
            </a:r>
            <a:r>
              <a:rPr sz="2000" i="1" spc="-190" dirty="0">
                <a:latin typeface="Arial"/>
                <a:cs typeface="Arial"/>
              </a:rPr>
              <a:t>у</a:t>
            </a:r>
            <a:r>
              <a:rPr sz="2000" i="1" spc="-185" dirty="0">
                <a:latin typeface="Arial"/>
                <a:cs typeface="Arial"/>
              </a:rPr>
              <a:t>с</a:t>
            </a:r>
            <a:r>
              <a:rPr sz="2000" i="1" spc="-195" dirty="0">
                <a:latin typeface="Arial"/>
                <a:cs typeface="Arial"/>
              </a:rPr>
              <a:t>с</a:t>
            </a:r>
            <a:r>
              <a:rPr sz="2000" i="1" spc="-210" dirty="0">
                <a:latin typeface="Arial"/>
                <a:cs typeface="Arial"/>
              </a:rPr>
              <a:t>ким</a:t>
            </a:r>
            <a:r>
              <a:rPr sz="2000" i="1" spc="-100" dirty="0">
                <a:latin typeface="Arial"/>
                <a:cs typeface="Arial"/>
              </a:rPr>
              <a:t>, </a:t>
            </a:r>
            <a:r>
              <a:rPr sz="2000" i="1" spc="-204" dirty="0">
                <a:latin typeface="Arial"/>
                <a:cs typeface="Arial"/>
              </a:rPr>
              <a:t>н</a:t>
            </a:r>
            <a:r>
              <a:rPr sz="2000" i="1" spc="-200" dirty="0">
                <a:latin typeface="Arial"/>
                <a:cs typeface="Arial"/>
              </a:rPr>
              <a:t>и</a:t>
            </a:r>
            <a:r>
              <a:rPr sz="2000" i="1" spc="-120" dirty="0">
                <a:latin typeface="Arial"/>
                <a:cs typeface="Arial"/>
              </a:rPr>
              <a:t> </a:t>
            </a:r>
            <a:r>
              <a:rPr sz="2000" i="1" spc="-204" dirty="0">
                <a:latin typeface="Arial"/>
                <a:cs typeface="Arial"/>
              </a:rPr>
              <a:t>р</a:t>
            </a:r>
            <a:r>
              <a:rPr sz="2000" i="1" spc="-190" dirty="0">
                <a:latin typeface="Arial"/>
                <a:cs typeface="Arial"/>
              </a:rPr>
              <a:t>у</a:t>
            </a:r>
            <a:r>
              <a:rPr sz="2000" i="1" spc="-185" dirty="0">
                <a:latin typeface="Arial"/>
                <a:cs typeface="Arial"/>
              </a:rPr>
              <a:t>с</a:t>
            </a:r>
            <a:r>
              <a:rPr sz="2000" i="1" spc="-195" dirty="0">
                <a:latin typeface="Arial"/>
                <a:cs typeface="Arial"/>
              </a:rPr>
              <a:t>с</a:t>
            </a:r>
            <a:r>
              <a:rPr sz="2000" i="1" spc="-210" dirty="0">
                <a:latin typeface="Arial"/>
                <a:cs typeface="Arial"/>
              </a:rPr>
              <a:t>ком</a:t>
            </a:r>
            <a:r>
              <a:rPr sz="2000" i="1" spc="-180" dirty="0">
                <a:latin typeface="Arial"/>
                <a:cs typeface="Arial"/>
              </a:rPr>
              <a:t>у</a:t>
            </a:r>
            <a:r>
              <a:rPr sz="2000" i="1" spc="-80" dirty="0">
                <a:latin typeface="Arial"/>
                <a:cs typeface="Arial"/>
              </a:rPr>
              <a:t> </a:t>
            </a:r>
            <a:r>
              <a:rPr sz="2000" i="1" spc="-204" dirty="0">
                <a:latin typeface="Arial"/>
                <a:cs typeface="Arial"/>
              </a:rPr>
              <a:t>пер</a:t>
            </a:r>
            <a:r>
              <a:rPr sz="2000" i="1" spc="-210" dirty="0">
                <a:latin typeface="Arial"/>
                <a:cs typeface="Arial"/>
              </a:rPr>
              <a:t>е</a:t>
            </a:r>
            <a:r>
              <a:rPr sz="2000" i="1" spc="-200" dirty="0">
                <a:latin typeface="Arial"/>
                <a:cs typeface="Arial"/>
              </a:rPr>
              <a:t>д</a:t>
            </a:r>
            <a:r>
              <a:rPr sz="2000" i="1" spc="-100" dirty="0">
                <a:latin typeface="Arial"/>
                <a:cs typeface="Arial"/>
              </a:rPr>
              <a:t> </a:t>
            </a:r>
            <a:r>
              <a:rPr sz="2000" i="1" spc="-210" dirty="0">
                <a:latin typeface="Arial"/>
                <a:cs typeface="Arial"/>
              </a:rPr>
              <a:t>малоро</a:t>
            </a:r>
            <a:r>
              <a:rPr sz="2000" i="1" spc="-185" dirty="0">
                <a:latin typeface="Arial"/>
                <a:cs typeface="Arial"/>
              </a:rPr>
              <a:t>с</a:t>
            </a:r>
            <a:r>
              <a:rPr sz="2000" i="1" spc="-195" dirty="0">
                <a:latin typeface="Arial"/>
                <a:cs typeface="Arial"/>
              </a:rPr>
              <a:t>с</a:t>
            </a:r>
            <a:r>
              <a:rPr sz="2000" i="1" spc="-200" dirty="0">
                <a:latin typeface="Arial"/>
                <a:cs typeface="Arial"/>
              </a:rPr>
              <a:t>ия</a:t>
            </a:r>
            <a:r>
              <a:rPr sz="2000" i="1" spc="-210" dirty="0">
                <a:latin typeface="Arial"/>
                <a:cs typeface="Arial"/>
              </a:rPr>
              <a:t>н</a:t>
            </a:r>
            <a:r>
              <a:rPr sz="2000" i="1" spc="-204" dirty="0">
                <a:latin typeface="Arial"/>
                <a:cs typeface="Arial"/>
              </a:rPr>
              <a:t>ин</a:t>
            </a:r>
            <a:r>
              <a:rPr sz="2000" i="1" spc="-210" dirty="0">
                <a:latin typeface="Arial"/>
                <a:cs typeface="Arial"/>
              </a:rPr>
              <a:t>о</a:t>
            </a:r>
            <a:r>
              <a:rPr sz="2000" i="1" spc="-140" dirty="0">
                <a:latin typeface="Arial"/>
                <a:cs typeface="Arial"/>
              </a:rPr>
              <a:t>м.  </a:t>
            </a:r>
            <a:r>
              <a:rPr sz="2000" i="1" spc="-245" dirty="0">
                <a:latin typeface="Arial"/>
                <a:cs typeface="Arial"/>
              </a:rPr>
              <a:t>Об</a:t>
            </a:r>
            <a:r>
              <a:rPr sz="2000" i="1" spc="-200" dirty="0">
                <a:latin typeface="Arial"/>
                <a:cs typeface="Arial"/>
              </a:rPr>
              <a:t>е</a:t>
            </a:r>
            <a:r>
              <a:rPr sz="2000" i="1" spc="-125" dirty="0">
                <a:latin typeface="Arial"/>
                <a:cs typeface="Arial"/>
              </a:rPr>
              <a:t> </a:t>
            </a:r>
            <a:r>
              <a:rPr sz="2000" i="1" spc="-204" dirty="0">
                <a:latin typeface="Arial"/>
                <a:cs typeface="Arial"/>
              </a:rPr>
              <a:t>при</a:t>
            </a:r>
            <a:r>
              <a:rPr sz="2000" i="1" spc="-210" dirty="0">
                <a:latin typeface="Arial"/>
                <a:cs typeface="Arial"/>
              </a:rPr>
              <a:t>р</a:t>
            </a:r>
            <a:r>
              <a:rPr sz="2000" i="1" spc="-200" dirty="0">
                <a:latin typeface="Arial"/>
                <a:cs typeface="Arial"/>
              </a:rPr>
              <a:t>од</a:t>
            </a:r>
            <a:r>
              <a:rPr sz="2000" i="1" spc="-254" dirty="0">
                <a:latin typeface="Arial"/>
                <a:cs typeface="Arial"/>
              </a:rPr>
              <a:t>ы</a:t>
            </a:r>
            <a:r>
              <a:rPr sz="2000" i="1" spc="-100" dirty="0">
                <a:latin typeface="Arial"/>
                <a:cs typeface="Arial"/>
              </a:rPr>
              <a:t> </a:t>
            </a:r>
            <a:r>
              <a:rPr sz="2000" i="1" spc="-190" dirty="0">
                <a:latin typeface="Arial"/>
                <a:cs typeface="Arial"/>
              </a:rPr>
              <a:t>с</a:t>
            </a:r>
            <a:r>
              <a:rPr sz="2000" i="1" spc="-220" dirty="0">
                <a:latin typeface="Arial"/>
                <a:cs typeface="Arial"/>
              </a:rPr>
              <a:t>лишком</a:t>
            </a:r>
            <a:r>
              <a:rPr sz="2000" i="1" spc="-110" dirty="0">
                <a:latin typeface="Arial"/>
                <a:cs typeface="Arial"/>
              </a:rPr>
              <a:t> </a:t>
            </a:r>
            <a:r>
              <a:rPr sz="2000" i="1" spc="-204" dirty="0">
                <a:latin typeface="Arial"/>
                <a:cs typeface="Arial"/>
              </a:rPr>
              <a:t>одаре</a:t>
            </a:r>
            <a:r>
              <a:rPr sz="2000" i="1" spc="-210" dirty="0">
                <a:latin typeface="Arial"/>
                <a:cs typeface="Arial"/>
              </a:rPr>
              <a:t>н</a:t>
            </a:r>
            <a:r>
              <a:rPr sz="2000" i="1" spc="-245" dirty="0">
                <a:latin typeface="Arial"/>
                <a:cs typeface="Arial"/>
              </a:rPr>
              <a:t>ы</a:t>
            </a:r>
            <a:r>
              <a:rPr sz="2000" i="1" spc="-100" dirty="0">
                <a:latin typeface="Arial"/>
                <a:cs typeface="Arial"/>
              </a:rPr>
              <a:t> </a:t>
            </a:r>
            <a:r>
              <a:rPr sz="2000" i="1" spc="-245" dirty="0">
                <a:latin typeface="Arial"/>
                <a:cs typeface="Arial"/>
              </a:rPr>
              <a:t>Б</a:t>
            </a:r>
            <a:r>
              <a:rPr sz="2000" i="1" spc="-210" dirty="0">
                <a:latin typeface="Arial"/>
                <a:cs typeface="Arial"/>
              </a:rPr>
              <a:t>огом</a:t>
            </a:r>
            <a:r>
              <a:rPr sz="2000" i="1" spc="-100" dirty="0">
                <a:latin typeface="Arial"/>
                <a:cs typeface="Arial"/>
              </a:rPr>
              <a:t>,</a:t>
            </a:r>
            <a:r>
              <a:rPr sz="2000" i="1" spc="-125" dirty="0">
                <a:latin typeface="Arial"/>
                <a:cs typeface="Arial"/>
              </a:rPr>
              <a:t> </a:t>
            </a:r>
            <a:r>
              <a:rPr sz="2000" i="1" spc="-204" dirty="0">
                <a:latin typeface="Arial"/>
                <a:cs typeface="Arial"/>
              </a:rPr>
              <a:t>и</a:t>
            </a:r>
            <a:r>
              <a:rPr sz="2000" i="1" spc="-100" dirty="0">
                <a:latin typeface="Arial"/>
                <a:cs typeface="Arial"/>
              </a:rPr>
              <a:t>,</a:t>
            </a:r>
            <a:r>
              <a:rPr sz="2000" i="1" spc="-114" dirty="0">
                <a:latin typeface="Arial"/>
                <a:cs typeface="Arial"/>
              </a:rPr>
              <a:t> </a:t>
            </a:r>
            <a:r>
              <a:rPr sz="2000" i="1" spc="-185" dirty="0">
                <a:latin typeface="Arial"/>
                <a:cs typeface="Arial"/>
              </a:rPr>
              <a:t>как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9093" y="4226763"/>
            <a:ext cx="47180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204" dirty="0">
                <a:latin typeface="Arial"/>
                <a:cs typeface="Arial"/>
              </a:rPr>
              <a:t>н</a:t>
            </a:r>
            <a:r>
              <a:rPr sz="2000" i="1" spc="-210" dirty="0">
                <a:latin typeface="Arial"/>
                <a:cs typeface="Arial"/>
              </a:rPr>
              <a:t>а</a:t>
            </a:r>
            <a:r>
              <a:rPr sz="2000" i="1" spc="-200" dirty="0">
                <a:latin typeface="Arial"/>
                <a:cs typeface="Arial"/>
              </a:rPr>
              <a:t>роч</a:t>
            </a:r>
            <a:r>
              <a:rPr sz="2000" i="1" spc="-215" dirty="0">
                <a:latin typeface="Arial"/>
                <a:cs typeface="Arial"/>
              </a:rPr>
              <a:t>н</a:t>
            </a:r>
            <a:r>
              <a:rPr sz="2000" i="1" spc="-204" dirty="0">
                <a:latin typeface="Arial"/>
                <a:cs typeface="Arial"/>
              </a:rPr>
              <a:t>о</a:t>
            </a:r>
            <a:r>
              <a:rPr sz="2000" i="1" spc="-100" dirty="0">
                <a:latin typeface="Arial"/>
                <a:cs typeface="Arial"/>
              </a:rPr>
              <a:t>,</a:t>
            </a:r>
            <a:r>
              <a:rPr sz="2000" i="1" spc="-130" dirty="0">
                <a:latin typeface="Arial"/>
                <a:cs typeface="Arial"/>
              </a:rPr>
              <a:t> </a:t>
            </a:r>
            <a:r>
              <a:rPr sz="2000" i="1" spc="-210" dirty="0">
                <a:latin typeface="Arial"/>
                <a:cs typeface="Arial"/>
              </a:rPr>
              <a:t>кажда</a:t>
            </a:r>
            <a:r>
              <a:rPr sz="2000" i="1" spc="-190" dirty="0">
                <a:latin typeface="Arial"/>
                <a:cs typeface="Arial"/>
              </a:rPr>
              <a:t>я</a:t>
            </a:r>
            <a:r>
              <a:rPr sz="2000" i="1" spc="-120" dirty="0">
                <a:latin typeface="Arial"/>
                <a:cs typeface="Arial"/>
              </a:rPr>
              <a:t> </a:t>
            </a:r>
            <a:r>
              <a:rPr sz="2000" i="1" spc="-200" dirty="0">
                <a:latin typeface="Arial"/>
                <a:cs typeface="Arial"/>
              </a:rPr>
              <a:t>по</a:t>
            </a:r>
            <a:r>
              <a:rPr sz="2000" i="1" spc="-204" dirty="0">
                <a:latin typeface="Arial"/>
                <a:cs typeface="Arial"/>
              </a:rPr>
              <a:t>р</a:t>
            </a:r>
            <a:r>
              <a:rPr sz="2000" i="1" spc="-195" dirty="0">
                <a:latin typeface="Arial"/>
                <a:cs typeface="Arial"/>
              </a:rPr>
              <a:t>озн</a:t>
            </a:r>
            <a:r>
              <a:rPr sz="2000" i="1" spc="-190" dirty="0">
                <a:latin typeface="Arial"/>
                <a:cs typeface="Arial"/>
              </a:rPr>
              <a:t>ь</a:t>
            </a:r>
            <a:r>
              <a:rPr sz="2000" i="1" spc="-120" dirty="0">
                <a:latin typeface="Arial"/>
                <a:cs typeface="Arial"/>
              </a:rPr>
              <a:t> </a:t>
            </a:r>
            <a:r>
              <a:rPr sz="2000" i="1" spc="-200" dirty="0">
                <a:latin typeface="Arial"/>
                <a:cs typeface="Arial"/>
              </a:rPr>
              <a:t>заключа</a:t>
            </a:r>
            <a:r>
              <a:rPr sz="2000" i="1" spc="-210" dirty="0">
                <a:latin typeface="Arial"/>
                <a:cs typeface="Arial"/>
              </a:rPr>
              <a:t>е</a:t>
            </a:r>
            <a:r>
              <a:rPr sz="2000" i="1" spc="-300" dirty="0">
                <a:latin typeface="Arial"/>
                <a:cs typeface="Arial"/>
              </a:rPr>
              <a:t>т</a:t>
            </a:r>
            <a:r>
              <a:rPr sz="2000" i="1" spc="-130" dirty="0">
                <a:latin typeface="Arial"/>
                <a:cs typeface="Arial"/>
              </a:rPr>
              <a:t> </a:t>
            </a:r>
            <a:r>
              <a:rPr sz="2000" i="1" spc="-185" dirty="0">
                <a:latin typeface="Arial"/>
                <a:cs typeface="Arial"/>
              </a:rPr>
              <a:t>в</a:t>
            </a:r>
            <a:r>
              <a:rPr sz="2000" i="1" spc="-100" dirty="0">
                <a:latin typeface="Arial"/>
                <a:cs typeface="Arial"/>
              </a:rPr>
              <a:t> </a:t>
            </a:r>
            <a:r>
              <a:rPr sz="2000" i="1" spc="-195" dirty="0">
                <a:latin typeface="Arial"/>
                <a:cs typeface="Arial"/>
              </a:rPr>
              <a:t>се</a:t>
            </a:r>
            <a:r>
              <a:rPr sz="2000" i="1" spc="-210" dirty="0">
                <a:latin typeface="Arial"/>
                <a:cs typeface="Arial"/>
              </a:rPr>
              <a:t>б</a:t>
            </a:r>
            <a:r>
              <a:rPr sz="2000" i="1" spc="-200" dirty="0">
                <a:latin typeface="Arial"/>
                <a:cs typeface="Arial"/>
              </a:rPr>
              <a:t>е</a:t>
            </a:r>
            <a:r>
              <a:rPr sz="2000" i="1" spc="-100" dirty="0">
                <a:latin typeface="Arial"/>
                <a:cs typeface="Arial"/>
              </a:rPr>
              <a:t> </a:t>
            </a:r>
            <a:r>
              <a:rPr sz="2000" i="1" spc="-310" dirty="0">
                <a:latin typeface="Arial"/>
                <a:cs typeface="Arial"/>
              </a:rPr>
              <a:t>т</a:t>
            </a:r>
            <a:r>
              <a:rPr sz="2000" i="1" spc="-155" dirty="0">
                <a:latin typeface="Arial"/>
                <a:cs typeface="Arial"/>
              </a:rPr>
              <a:t>о,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9093" y="4531867"/>
            <a:ext cx="401320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i="1" spc="-190" dirty="0">
                <a:latin typeface="Arial"/>
                <a:cs typeface="Arial"/>
              </a:rPr>
              <a:t>чего</a:t>
            </a:r>
            <a:r>
              <a:rPr sz="2000" i="1" spc="-125" dirty="0">
                <a:latin typeface="Arial"/>
                <a:cs typeface="Arial"/>
              </a:rPr>
              <a:t> </a:t>
            </a:r>
            <a:r>
              <a:rPr sz="2000" i="1" spc="-204" dirty="0">
                <a:latin typeface="Arial"/>
                <a:cs typeface="Arial"/>
              </a:rPr>
              <a:t>не</a:t>
            </a:r>
            <a:r>
              <a:rPr sz="2000" i="1" spc="-300" dirty="0">
                <a:latin typeface="Arial"/>
                <a:cs typeface="Arial"/>
              </a:rPr>
              <a:t>т</a:t>
            </a:r>
            <a:r>
              <a:rPr sz="2000" i="1" spc="-120" dirty="0">
                <a:latin typeface="Arial"/>
                <a:cs typeface="Arial"/>
              </a:rPr>
              <a:t> </a:t>
            </a:r>
            <a:r>
              <a:rPr sz="2000" i="1" spc="-190" dirty="0">
                <a:latin typeface="Arial"/>
                <a:cs typeface="Arial"/>
              </a:rPr>
              <a:t>в</a:t>
            </a:r>
            <a:r>
              <a:rPr sz="2000" i="1" spc="-100" dirty="0">
                <a:latin typeface="Arial"/>
                <a:cs typeface="Arial"/>
              </a:rPr>
              <a:t> </a:t>
            </a:r>
            <a:r>
              <a:rPr sz="2000" i="1" spc="-195" dirty="0">
                <a:latin typeface="Arial"/>
                <a:cs typeface="Arial"/>
              </a:rPr>
              <a:t>друго</a:t>
            </a:r>
            <a:r>
              <a:rPr sz="2000" i="1" spc="-200" dirty="0">
                <a:latin typeface="Arial"/>
                <a:cs typeface="Arial"/>
              </a:rPr>
              <a:t>й</a:t>
            </a:r>
            <a:r>
              <a:rPr sz="2000" i="1" spc="-100" dirty="0">
                <a:latin typeface="Arial"/>
                <a:cs typeface="Arial"/>
              </a:rPr>
              <a:t> </a:t>
            </a:r>
            <a:r>
              <a:rPr sz="2000" i="1" spc="-120" dirty="0">
                <a:latin typeface="Arial"/>
                <a:cs typeface="Arial"/>
              </a:rPr>
              <a:t>-</a:t>
            </a:r>
            <a:r>
              <a:rPr sz="2000" i="1" spc="-110" dirty="0">
                <a:latin typeface="Arial"/>
                <a:cs typeface="Arial"/>
              </a:rPr>
              <a:t> </a:t>
            </a:r>
            <a:r>
              <a:rPr sz="2000" i="1" spc="-204" dirty="0">
                <a:latin typeface="Arial"/>
                <a:cs typeface="Arial"/>
              </a:rPr>
              <a:t>явный</a:t>
            </a:r>
            <a:r>
              <a:rPr sz="2000" i="1" spc="-120" dirty="0">
                <a:latin typeface="Arial"/>
                <a:cs typeface="Arial"/>
              </a:rPr>
              <a:t> </a:t>
            </a:r>
            <a:r>
              <a:rPr sz="2000" i="1" spc="-170" dirty="0">
                <a:latin typeface="Arial"/>
                <a:cs typeface="Arial"/>
              </a:rPr>
              <a:t>знак,</a:t>
            </a:r>
            <a:r>
              <a:rPr sz="2000" i="1" spc="-110" dirty="0">
                <a:latin typeface="Arial"/>
                <a:cs typeface="Arial"/>
              </a:rPr>
              <a:t> </a:t>
            </a:r>
            <a:r>
              <a:rPr sz="2000" i="1" spc="-229" dirty="0">
                <a:latin typeface="Arial"/>
                <a:cs typeface="Arial"/>
              </a:rPr>
              <a:t>что</a:t>
            </a:r>
            <a:r>
              <a:rPr sz="2000" i="1" spc="-114" dirty="0">
                <a:latin typeface="Arial"/>
                <a:cs typeface="Arial"/>
              </a:rPr>
              <a:t> </a:t>
            </a:r>
            <a:r>
              <a:rPr sz="2000" i="1" spc="-190" dirty="0">
                <a:latin typeface="Arial"/>
                <a:cs typeface="Arial"/>
              </a:rPr>
              <a:t>они  долж</a:t>
            </a:r>
            <a:r>
              <a:rPr sz="2000" i="1" spc="-210" dirty="0">
                <a:latin typeface="Arial"/>
                <a:cs typeface="Arial"/>
              </a:rPr>
              <a:t>н</a:t>
            </a:r>
            <a:r>
              <a:rPr sz="2000" i="1" spc="-245" dirty="0">
                <a:latin typeface="Arial"/>
                <a:cs typeface="Arial"/>
              </a:rPr>
              <a:t>ы</a:t>
            </a:r>
            <a:r>
              <a:rPr sz="2000" i="1" spc="-130" dirty="0">
                <a:latin typeface="Arial"/>
                <a:cs typeface="Arial"/>
              </a:rPr>
              <a:t> </a:t>
            </a:r>
            <a:r>
              <a:rPr sz="2000" i="1" spc="-200" dirty="0">
                <a:latin typeface="Arial"/>
                <a:cs typeface="Arial"/>
              </a:rPr>
              <a:t>поп</a:t>
            </a:r>
            <a:r>
              <a:rPr sz="2000" i="1" spc="-204" dirty="0">
                <a:latin typeface="Arial"/>
                <a:cs typeface="Arial"/>
              </a:rPr>
              <a:t>ол</a:t>
            </a:r>
            <a:r>
              <a:rPr sz="2000" i="1" spc="-210" dirty="0">
                <a:latin typeface="Arial"/>
                <a:cs typeface="Arial"/>
              </a:rPr>
              <a:t>н</a:t>
            </a:r>
            <a:r>
              <a:rPr sz="2000" i="1" spc="-254" dirty="0">
                <a:latin typeface="Arial"/>
                <a:cs typeface="Arial"/>
              </a:rPr>
              <a:t>ит</a:t>
            </a:r>
            <a:r>
              <a:rPr sz="2000" i="1" spc="-190" dirty="0">
                <a:latin typeface="Arial"/>
                <a:cs typeface="Arial"/>
              </a:rPr>
              <a:t>ь</a:t>
            </a:r>
            <a:r>
              <a:rPr sz="2000" i="1" spc="-100" dirty="0">
                <a:latin typeface="Arial"/>
                <a:cs typeface="Arial"/>
              </a:rPr>
              <a:t> </a:t>
            </a:r>
            <a:r>
              <a:rPr sz="2000" i="1" spc="-204" dirty="0">
                <a:latin typeface="Arial"/>
                <a:cs typeface="Arial"/>
              </a:rPr>
              <a:t>одн</a:t>
            </a:r>
            <a:r>
              <a:rPr sz="2000" i="1" spc="-200" dirty="0">
                <a:latin typeface="Arial"/>
                <a:cs typeface="Arial"/>
              </a:rPr>
              <a:t>а</a:t>
            </a:r>
            <a:r>
              <a:rPr sz="2000" i="1" spc="-120" dirty="0">
                <a:latin typeface="Arial"/>
                <a:cs typeface="Arial"/>
              </a:rPr>
              <a:t> </a:t>
            </a:r>
            <a:r>
              <a:rPr sz="2000" i="1" spc="-204" dirty="0">
                <a:latin typeface="Arial"/>
                <a:cs typeface="Arial"/>
              </a:rPr>
              <a:t>другую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18059" y="0"/>
            <a:ext cx="5873940" cy="685799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50291" y="2529916"/>
            <a:ext cx="489584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i="1" spc="-800" dirty="0">
                <a:latin typeface="Arial"/>
                <a:cs typeface="Arial"/>
              </a:rPr>
              <a:t>«</a:t>
            </a:r>
            <a:endParaRPr sz="8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35702" y="4278325"/>
            <a:ext cx="489584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i="1" spc="-800" dirty="0">
                <a:latin typeface="Arial"/>
                <a:cs typeface="Arial"/>
              </a:rPr>
              <a:t>»</a:t>
            </a:r>
            <a:endParaRPr sz="8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4376" y="6180137"/>
            <a:ext cx="4133850" cy="114300"/>
          </a:xfrm>
          <a:custGeom>
            <a:avLst/>
            <a:gdLst/>
            <a:ahLst/>
            <a:cxnLst/>
            <a:rect l="l" t="t" r="r" b="b"/>
            <a:pathLst>
              <a:path w="4133850" h="114300">
                <a:moveTo>
                  <a:pt x="19050" y="38100"/>
                </a:moveTo>
                <a:lnTo>
                  <a:pt x="11635" y="39596"/>
                </a:lnTo>
                <a:lnTo>
                  <a:pt x="5579" y="43676"/>
                </a:lnTo>
                <a:lnTo>
                  <a:pt x="1497" y="49731"/>
                </a:lnTo>
                <a:lnTo>
                  <a:pt x="0" y="57150"/>
                </a:lnTo>
                <a:lnTo>
                  <a:pt x="1497" y="64562"/>
                </a:lnTo>
                <a:lnTo>
                  <a:pt x="5579" y="70618"/>
                </a:lnTo>
                <a:lnTo>
                  <a:pt x="11635" y="74702"/>
                </a:lnTo>
                <a:lnTo>
                  <a:pt x="19088" y="76200"/>
                </a:lnTo>
                <a:lnTo>
                  <a:pt x="26500" y="74702"/>
                </a:lnTo>
                <a:lnTo>
                  <a:pt x="32556" y="70618"/>
                </a:lnTo>
                <a:lnTo>
                  <a:pt x="36640" y="64562"/>
                </a:lnTo>
                <a:lnTo>
                  <a:pt x="38138" y="57150"/>
                </a:lnTo>
                <a:lnTo>
                  <a:pt x="36640" y="49731"/>
                </a:lnTo>
                <a:lnTo>
                  <a:pt x="32556" y="43676"/>
                </a:lnTo>
                <a:lnTo>
                  <a:pt x="26500" y="39596"/>
                </a:lnTo>
                <a:lnTo>
                  <a:pt x="19050" y="38100"/>
                </a:lnTo>
                <a:close/>
              </a:path>
              <a:path w="4133850" h="114300">
                <a:moveTo>
                  <a:pt x="171488" y="38100"/>
                </a:moveTo>
                <a:lnTo>
                  <a:pt x="164075" y="39596"/>
                </a:lnTo>
                <a:lnTo>
                  <a:pt x="158019" y="43676"/>
                </a:lnTo>
                <a:lnTo>
                  <a:pt x="153935" y="49731"/>
                </a:lnTo>
                <a:lnTo>
                  <a:pt x="152438" y="57150"/>
                </a:lnTo>
                <a:lnTo>
                  <a:pt x="153935" y="64562"/>
                </a:lnTo>
                <a:lnTo>
                  <a:pt x="158019" y="70618"/>
                </a:lnTo>
                <a:lnTo>
                  <a:pt x="164075" y="74702"/>
                </a:lnTo>
                <a:lnTo>
                  <a:pt x="171526" y="76200"/>
                </a:lnTo>
                <a:lnTo>
                  <a:pt x="178939" y="74702"/>
                </a:lnTo>
                <a:lnTo>
                  <a:pt x="184994" y="70618"/>
                </a:lnTo>
                <a:lnTo>
                  <a:pt x="189078" y="64562"/>
                </a:lnTo>
                <a:lnTo>
                  <a:pt x="190576" y="57150"/>
                </a:lnTo>
                <a:lnTo>
                  <a:pt x="189078" y="49731"/>
                </a:lnTo>
                <a:lnTo>
                  <a:pt x="184994" y="43676"/>
                </a:lnTo>
                <a:lnTo>
                  <a:pt x="178939" y="39596"/>
                </a:lnTo>
                <a:lnTo>
                  <a:pt x="171488" y="38100"/>
                </a:lnTo>
                <a:close/>
              </a:path>
              <a:path w="4133850" h="114300">
                <a:moveTo>
                  <a:pt x="323926" y="38100"/>
                </a:moveTo>
                <a:lnTo>
                  <a:pt x="316513" y="39596"/>
                </a:lnTo>
                <a:lnTo>
                  <a:pt x="310457" y="43676"/>
                </a:lnTo>
                <a:lnTo>
                  <a:pt x="306374" y="49731"/>
                </a:lnTo>
                <a:lnTo>
                  <a:pt x="304876" y="57150"/>
                </a:lnTo>
                <a:lnTo>
                  <a:pt x="306374" y="64562"/>
                </a:lnTo>
                <a:lnTo>
                  <a:pt x="310457" y="70618"/>
                </a:lnTo>
                <a:lnTo>
                  <a:pt x="316513" y="74702"/>
                </a:lnTo>
                <a:lnTo>
                  <a:pt x="323964" y="76200"/>
                </a:lnTo>
                <a:lnTo>
                  <a:pt x="331377" y="74702"/>
                </a:lnTo>
                <a:lnTo>
                  <a:pt x="337432" y="70618"/>
                </a:lnTo>
                <a:lnTo>
                  <a:pt x="341516" y="64562"/>
                </a:lnTo>
                <a:lnTo>
                  <a:pt x="343014" y="57150"/>
                </a:lnTo>
                <a:lnTo>
                  <a:pt x="341516" y="49731"/>
                </a:lnTo>
                <a:lnTo>
                  <a:pt x="337432" y="43676"/>
                </a:lnTo>
                <a:lnTo>
                  <a:pt x="331377" y="39596"/>
                </a:lnTo>
                <a:lnTo>
                  <a:pt x="323926" y="38100"/>
                </a:lnTo>
                <a:close/>
              </a:path>
              <a:path w="4133850" h="114300">
                <a:moveTo>
                  <a:pt x="476364" y="38100"/>
                </a:moveTo>
                <a:lnTo>
                  <a:pt x="468951" y="39596"/>
                </a:lnTo>
                <a:lnTo>
                  <a:pt x="462895" y="43676"/>
                </a:lnTo>
                <a:lnTo>
                  <a:pt x="458812" y="49731"/>
                </a:lnTo>
                <a:lnTo>
                  <a:pt x="457314" y="57150"/>
                </a:lnTo>
                <a:lnTo>
                  <a:pt x="458812" y="64562"/>
                </a:lnTo>
                <a:lnTo>
                  <a:pt x="462895" y="70618"/>
                </a:lnTo>
                <a:lnTo>
                  <a:pt x="468951" y="74702"/>
                </a:lnTo>
                <a:lnTo>
                  <a:pt x="476402" y="76200"/>
                </a:lnTo>
                <a:lnTo>
                  <a:pt x="483815" y="74702"/>
                </a:lnTo>
                <a:lnTo>
                  <a:pt x="489870" y="70618"/>
                </a:lnTo>
                <a:lnTo>
                  <a:pt x="493954" y="64562"/>
                </a:lnTo>
                <a:lnTo>
                  <a:pt x="495452" y="57150"/>
                </a:lnTo>
                <a:lnTo>
                  <a:pt x="493954" y="49731"/>
                </a:lnTo>
                <a:lnTo>
                  <a:pt x="489870" y="43676"/>
                </a:lnTo>
                <a:lnTo>
                  <a:pt x="483815" y="39596"/>
                </a:lnTo>
                <a:lnTo>
                  <a:pt x="476364" y="38100"/>
                </a:lnTo>
                <a:close/>
              </a:path>
              <a:path w="4133850" h="114300">
                <a:moveTo>
                  <a:pt x="628802" y="38100"/>
                </a:moveTo>
                <a:lnTo>
                  <a:pt x="621389" y="39596"/>
                </a:lnTo>
                <a:lnTo>
                  <a:pt x="615334" y="43676"/>
                </a:lnTo>
                <a:lnTo>
                  <a:pt x="611250" y="49731"/>
                </a:lnTo>
                <a:lnTo>
                  <a:pt x="609752" y="57150"/>
                </a:lnTo>
                <a:lnTo>
                  <a:pt x="611250" y="64562"/>
                </a:lnTo>
                <a:lnTo>
                  <a:pt x="615334" y="70618"/>
                </a:lnTo>
                <a:lnTo>
                  <a:pt x="621389" y="74702"/>
                </a:lnTo>
                <a:lnTo>
                  <a:pt x="628840" y="76200"/>
                </a:lnTo>
                <a:lnTo>
                  <a:pt x="636253" y="74702"/>
                </a:lnTo>
                <a:lnTo>
                  <a:pt x="642308" y="70618"/>
                </a:lnTo>
                <a:lnTo>
                  <a:pt x="646392" y="64562"/>
                </a:lnTo>
                <a:lnTo>
                  <a:pt x="647890" y="57150"/>
                </a:lnTo>
                <a:lnTo>
                  <a:pt x="646392" y="49731"/>
                </a:lnTo>
                <a:lnTo>
                  <a:pt x="642308" y="43676"/>
                </a:lnTo>
                <a:lnTo>
                  <a:pt x="636253" y="39596"/>
                </a:lnTo>
                <a:lnTo>
                  <a:pt x="628802" y="38100"/>
                </a:lnTo>
                <a:close/>
              </a:path>
              <a:path w="4133850" h="114300">
                <a:moveTo>
                  <a:pt x="781240" y="38100"/>
                </a:moveTo>
                <a:lnTo>
                  <a:pt x="773827" y="39596"/>
                </a:lnTo>
                <a:lnTo>
                  <a:pt x="767772" y="43676"/>
                </a:lnTo>
                <a:lnTo>
                  <a:pt x="763688" y="49731"/>
                </a:lnTo>
                <a:lnTo>
                  <a:pt x="762190" y="57150"/>
                </a:lnTo>
                <a:lnTo>
                  <a:pt x="763688" y="64562"/>
                </a:lnTo>
                <a:lnTo>
                  <a:pt x="767772" y="70618"/>
                </a:lnTo>
                <a:lnTo>
                  <a:pt x="773827" y="74702"/>
                </a:lnTo>
                <a:lnTo>
                  <a:pt x="781278" y="76200"/>
                </a:lnTo>
                <a:lnTo>
                  <a:pt x="788691" y="74702"/>
                </a:lnTo>
                <a:lnTo>
                  <a:pt x="794746" y="70618"/>
                </a:lnTo>
                <a:lnTo>
                  <a:pt x="798830" y="64562"/>
                </a:lnTo>
                <a:lnTo>
                  <a:pt x="800328" y="57150"/>
                </a:lnTo>
                <a:lnTo>
                  <a:pt x="798830" y="49731"/>
                </a:lnTo>
                <a:lnTo>
                  <a:pt x="794746" y="43676"/>
                </a:lnTo>
                <a:lnTo>
                  <a:pt x="788691" y="39596"/>
                </a:lnTo>
                <a:lnTo>
                  <a:pt x="781240" y="38100"/>
                </a:lnTo>
                <a:close/>
              </a:path>
              <a:path w="4133850" h="114300">
                <a:moveTo>
                  <a:pt x="933678" y="38100"/>
                </a:moveTo>
                <a:lnTo>
                  <a:pt x="926265" y="39596"/>
                </a:lnTo>
                <a:lnTo>
                  <a:pt x="920210" y="43676"/>
                </a:lnTo>
                <a:lnTo>
                  <a:pt x="916126" y="49731"/>
                </a:lnTo>
                <a:lnTo>
                  <a:pt x="914628" y="57150"/>
                </a:lnTo>
                <a:lnTo>
                  <a:pt x="916126" y="64562"/>
                </a:lnTo>
                <a:lnTo>
                  <a:pt x="920210" y="70618"/>
                </a:lnTo>
                <a:lnTo>
                  <a:pt x="926265" y="74702"/>
                </a:lnTo>
                <a:lnTo>
                  <a:pt x="933716" y="76200"/>
                </a:lnTo>
                <a:lnTo>
                  <a:pt x="941129" y="74702"/>
                </a:lnTo>
                <a:lnTo>
                  <a:pt x="947185" y="70618"/>
                </a:lnTo>
                <a:lnTo>
                  <a:pt x="951268" y="64562"/>
                </a:lnTo>
                <a:lnTo>
                  <a:pt x="952766" y="57150"/>
                </a:lnTo>
                <a:lnTo>
                  <a:pt x="951268" y="49731"/>
                </a:lnTo>
                <a:lnTo>
                  <a:pt x="947185" y="43676"/>
                </a:lnTo>
                <a:lnTo>
                  <a:pt x="941129" y="39596"/>
                </a:lnTo>
                <a:lnTo>
                  <a:pt x="933678" y="38100"/>
                </a:lnTo>
                <a:close/>
              </a:path>
              <a:path w="4133850" h="114300">
                <a:moveTo>
                  <a:pt x="1086116" y="38100"/>
                </a:moveTo>
                <a:lnTo>
                  <a:pt x="1078703" y="39596"/>
                </a:lnTo>
                <a:lnTo>
                  <a:pt x="1072648" y="43676"/>
                </a:lnTo>
                <a:lnTo>
                  <a:pt x="1068564" y="49731"/>
                </a:lnTo>
                <a:lnTo>
                  <a:pt x="1067066" y="57150"/>
                </a:lnTo>
                <a:lnTo>
                  <a:pt x="1068564" y="64562"/>
                </a:lnTo>
                <a:lnTo>
                  <a:pt x="1072648" y="70618"/>
                </a:lnTo>
                <a:lnTo>
                  <a:pt x="1078703" y="74702"/>
                </a:lnTo>
                <a:lnTo>
                  <a:pt x="1086154" y="76200"/>
                </a:lnTo>
                <a:lnTo>
                  <a:pt x="1093567" y="74702"/>
                </a:lnTo>
                <a:lnTo>
                  <a:pt x="1099623" y="70618"/>
                </a:lnTo>
                <a:lnTo>
                  <a:pt x="1103706" y="64562"/>
                </a:lnTo>
                <a:lnTo>
                  <a:pt x="1105204" y="57150"/>
                </a:lnTo>
                <a:lnTo>
                  <a:pt x="1103706" y="49731"/>
                </a:lnTo>
                <a:lnTo>
                  <a:pt x="1099623" y="43676"/>
                </a:lnTo>
                <a:lnTo>
                  <a:pt x="1093567" y="39596"/>
                </a:lnTo>
                <a:lnTo>
                  <a:pt x="1086116" y="38100"/>
                </a:lnTo>
                <a:close/>
              </a:path>
              <a:path w="4133850" h="114300">
                <a:moveTo>
                  <a:pt x="1238554" y="38100"/>
                </a:moveTo>
                <a:lnTo>
                  <a:pt x="1231131" y="39596"/>
                </a:lnTo>
                <a:lnTo>
                  <a:pt x="1225076" y="43676"/>
                </a:lnTo>
                <a:lnTo>
                  <a:pt x="1220999" y="49731"/>
                </a:lnTo>
                <a:lnTo>
                  <a:pt x="1219504" y="57150"/>
                </a:lnTo>
                <a:lnTo>
                  <a:pt x="1220999" y="64562"/>
                </a:lnTo>
                <a:lnTo>
                  <a:pt x="1225076" y="70618"/>
                </a:lnTo>
                <a:lnTo>
                  <a:pt x="1231131" y="74702"/>
                </a:lnTo>
                <a:lnTo>
                  <a:pt x="1238554" y="76200"/>
                </a:lnTo>
                <a:lnTo>
                  <a:pt x="1245978" y="74702"/>
                </a:lnTo>
                <a:lnTo>
                  <a:pt x="1252032" y="70618"/>
                </a:lnTo>
                <a:lnTo>
                  <a:pt x="1256110" y="64562"/>
                </a:lnTo>
                <a:lnTo>
                  <a:pt x="1257604" y="57150"/>
                </a:lnTo>
                <a:lnTo>
                  <a:pt x="1256110" y="49731"/>
                </a:lnTo>
                <a:lnTo>
                  <a:pt x="1252032" y="43676"/>
                </a:lnTo>
                <a:lnTo>
                  <a:pt x="1245978" y="39596"/>
                </a:lnTo>
                <a:lnTo>
                  <a:pt x="1238554" y="38100"/>
                </a:lnTo>
                <a:close/>
              </a:path>
              <a:path w="4133850" h="114300">
                <a:moveTo>
                  <a:pt x="1391081" y="38100"/>
                </a:moveTo>
                <a:lnTo>
                  <a:pt x="1390954" y="38100"/>
                </a:lnTo>
                <a:lnTo>
                  <a:pt x="1383531" y="39596"/>
                </a:lnTo>
                <a:lnTo>
                  <a:pt x="1377476" y="43676"/>
                </a:lnTo>
                <a:lnTo>
                  <a:pt x="1373399" y="49731"/>
                </a:lnTo>
                <a:lnTo>
                  <a:pt x="1371904" y="57150"/>
                </a:lnTo>
                <a:lnTo>
                  <a:pt x="1373399" y="64562"/>
                </a:lnTo>
                <a:lnTo>
                  <a:pt x="1377476" y="70618"/>
                </a:lnTo>
                <a:lnTo>
                  <a:pt x="1383531" y="74702"/>
                </a:lnTo>
                <a:lnTo>
                  <a:pt x="1390954" y="76200"/>
                </a:lnTo>
                <a:lnTo>
                  <a:pt x="1391081" y="76200"/>
                </a:lnTo>
                <a:lnTo>
                  <a:pt x="1398451" y="74702"/>
                </a:lnTo>
                <a:lnTo>
                  <a:pt x="1404512" y="70618"/>
                </a:lnTo>
                <a:lnTo>
                  <a:pt x="1408619" y="64562"/>
                </a:lnTo>
                <a:lnTo>
                  <a:pt x="1410131" y="57150"/>
                </a:lnTo>
                <a:lnTo>
                  <a:pt x="1408619" y="49731"/>
                </a:lnTo>
                <a:lnTo>
                  <a:pt x="1404512" y="43676"/>
                </a:lnTo>
                <a:lnTo>
                  <a:pt x="1398451" y="39596"/>
                </a:lnTo>
                <a:lnTo>
                  <a:pt x="1391081" y="38100"/>
                </a:lnTo>
                <a:close/>
              </a:path>
              <a:path w="4133850" h="114300">
                <a:moveTo>
                  <a:pt x="1543481" y="38100"/>
                </a:moveTo>
                <a:lnTo>
                  <a:pt x="1536058" y="39596"/>
                </a:lnTo>
                <a:lnTo>
                  <a:pt x="1530003" y="43676"/>
                </a:lnTo>
                <a:lnTo>
                  <a:pt x="1525926" y="49731"/>
                </a:lnTo>
                <a:lnTo>
                  <a:pt x="1524431" y="57150"/>
                </a:lnTo>
                <a:lnTo>
                  <a:pt x="1525926" y="64562"/>
                </a:lnTo>
                <a:lnTo>
                  <a:pt x="1530003" y="70618"/>
                </a:lnTo>
                <a:lnTo>
                  <a:pt x="1536058" y="74702"/>
                </a:lnTo>
                <a:lnTo>
                  <a:pt x="1543481" y="76200"/>
                </a:lnTo>
                <a:lnTo>
                  <a:pt x="1550905" y="74702"/>
                </a:lnTo>
                <a:lnTo>
                  <a:pt x="1556959" y="70618"/>
                </a:lnTo>
                <a:lnTo>
                  <a:pt x="1561037" y="64562"/>
                </a:lnTo>
                <a:lnTo>
                  <a:pt x="1562531" y="57150"/>
                </a:lnTo>
                <a:lnTo>
                  <a:pt x="1561037" y="49731"/>
                </a:lnTo>
                <a:lnTo>
                  <a:pt x="1556959" y="43676"/>
                </a:lnTo>
                <a:lnTo>
                  <a:pt x="1550905" y="39596"/>
                </a:lnTo>
                <a:lnTo>
                  <a:pt x="1543481" y="38100"/>
                </a:lnTo>
                <a:close/>
              </a:path>
              <a:path w="4133850" h="114300">
                <a:moveTo>
                  <a:pt x="1695881" y="38100"/>
                </a:moveTo>
                <a:lnTo>
                  <a:pt x="1688458" y="39596"/>
                </a:lnTo>
                <a:lnTo>
                  <a:pt x="1682403" y="43676"/>
                </a:lnTo>
                <a:lnTo>
                  <a:pt x="1678326" y="49731"/>
                </a:lnTo>
                <a:lnTo>
                  <a:pt x="1676831" y="57150"/>
                </a:lnTo>
                <a:lnTo>
                  <a:pt x="1678326" y="64562"/>
                </a:lnTo>
                <a:lnTo>
                  <a:pt x="1682403" y="70618"/>
                </a:lnTo>
                <a:lnTo>
                  <a:pt x="1688458" y="74702"/>
                </a:lnTo>
                <a:lnTo>
                  <a:pt x="1695881" y="76200"/>
                </a:lnTo>
                <a:lnTo>
                  <a:pt x="1703305" y="74702"/>
                </a:lnTo>
                <a:lnTo>
                  <a:pt x="1709359" y="70618"/>
                </a:lnTo>
                <a:lnTo>
                  <a:pt x="1713437" y="64562"/>
                </a:lnTo>
                <a:lnTo>
                  <a:pt x="1714931" y="57150"/>
                </a:lnTo>
                <a:lnTo>
                  <a:pt x="1713437" y="49731"/>
                </a:lnTo>
                <a:lnTo>
                  <a:pt x="1709359" y="43676"/>
                </a:lnTo>
                <a:lnTo>
                  <a:pt x="1703305" y="39596"/>
                </a:lnTo>
                <a:lnTo>
                  <a:pt x="1695881" y="38100"/>
                </a:lnTo>
                <a:close/>
              </a:path>
              <a:path w="4133850" h="114300">
                <a:moveTo>
                  <a:pt x="1848281" y="38100"/>
                </a:moveTo>
                <a:lnTo>
                  <a:pt x="1840858" y="39596"/>
                </a:lnTo>
                <a:lnTo>
                  <a:pt x="1834803" y="43676"/>
                </a:lnTo>
                <a:lnTo>
                  <a:pt x="1830726" y="49731"/>
                </a:lnTo>
                <a:lnTo>
                  <a:pt x="1829231" y="57150"/>
                </a:lnTo>
                <a:lnTo>
                  <a:pt x="1830726" y="64562"/>
                </a:lnTo>
                <a:lnTo>
                  <a:pt x="1834803" y="70618"/>
                </a:lnTo>
                <a:lnTo>
                  <a:pt x="1840858" y="74702"/>
                </a:lnTo>
                <a:lnTo>
                  <a:pt x="1848281" y="76200"/>
                </a:lnTo>
                <a:lnTo>
                  <a:pt x="1855705" y="74702"/>
                </a:lnTo>
                <a:lnTo>
                  <a:pt x="1861759" y="70618"/>
                </a:lnTo>
                <a:lnTo>
                  <a:pt x="1865837" y="64562"/>
                </a:lnTo>
                <a:lnTo>
                  <a:pt x="1867331" y="57150"/>
                </a:lnTo>
                <a:lnTo>
                  <a:pt x="1865837" y="49731"/>
                </a:lnTo>
                <a:lnTo>
                  <a:pt x="1861759" y="43676"/>
                </a:lnTo>
                <a:lnTo>
                  <a:pt x="1855705" y="39596"/>
                </a:lnTo>
                <a:lnTo>
                  <a:pt x="1848281" y="38100"/>
                </a:lnTo>
                <a:close/>
              </a:path>
              <a:path w="4133850" h="114300">
                <a:moveTo>
                  <a:pt x="2000808" y="38100"/>
                </a:moveTo>
                <a:lnTo>
                  <a:pt x="2000681" y="38100"/>
                </a:lnTo>
                <a:lnTo>
                  <a:pt x="1993311" y="39596"/>
                </a:lnTo>
                <a:lnTo>
                  <a:pt x="1987251" y="43676"/>
                </a:lnTo>
                <a:lnTo>
                  <a:pt x="1983143" y="49731"/>
                </a:lnTo>
                <a:lnTo>
                  <a:pt x="1981631" y="57150"/>
                </a:lnTo>
                <a:lnTo>
                  <a:pt x="1983143" y="64562"/>
                </a:lnTo>
                <a:lnTo>
                  <a:pt x="1987251" y="70618"/>
                </a:lnTo>
                <a:lnTo>
                  <a:pt x="1993311" y="74702"/>
                </a:lnTo>
                <a:lnTo>
                  <a:pt x="2000681" y="76200"/>
                </a:lnTo>
                <a:lnTo>
                  <a:pt x="2000808" y="76200"/>
                </a:lnTo>
                <a:lnTo>
                  <a:pt x="2008232" y="74702"/>
                </a:lnTo>
                <a:lnTo>
                  <a:pt x="2014286" y="70618"/>
                </a:lnTo>
                <a:lnTo>
                  <a:pt x="2018364" y="64562"/>
                </a:lnTo>
                <a:lnTo>
                  <a:pt x="2019858" y="57150"/>
                </a:lnTo>
                <a:lnTo>
                  <a:pt x="2018364" y="49731"/>
                </a:lnTo>
                <a:lnTo>
                  <a:pt x="2014286" y="43676"/>
                </a:lnTo>
                <a:lnTo>
                  <a:pt x="2008232" y="39596"/>
                </a:lnTo>
                <a:lnTo>
                  <a:pt x="2000808" y="38100"/>
                </a:lnTo>
                <a:close/>
              </a:path>
              <a:path w="4133850" h="114300">
                <a:moveTo>
                  <a:pt x="2153208" y="38100"/>
                </a:moveTo>
                <a:lnTo>
                  <a:pt x="2145785" y="39596"/>
                </a:lnTo>
                <a:lnTo>
                  <a:pt x="2139730" y="43676"/>
                </a:lnTo>
                <a:lnTo>
                  <a:pt x="2135653" y="49731"/>
                </a:lnTo>
                <a:lnTo>
                  <a:pt x="2134158" y="57150"/>
                </a:lnTo>
                <a:lnTo>
                  <a:pt x="2135653" y="64562"/>
                </a:lnTo>
                <a:lnTo>
                  <a:pt x="2139730" y="70618"/>
                </a:lnTo>
                <a:lnTo>
                  <a:pt x="2145785" y="74702"/>
                </a:lnTo>
                <a:lnTo>
                  <a:pt x="2153208" y="76200"/>
                </a:lnTo>
                <a:lnTo>
                  <a:pt x="2160632" y="74702"/>
                </a:lnTo>
                <a:lnTo>
                  <a:pt x="2166686" y="70618"/>
                </a:lnTo>
                <a:lnTo>
                  <a:pt x="2170764" y="64562"/>
                </a:lnTo>
                <a:lnTo>
                  <a:pt x="2172258" y="57150"/>
                </a:lnTo>
                <a:lnTo>
                  <a:pt x="2170764" y="49731"/>
                </a:lnTo>
                <a:lnTo>
                  <a:pt x="2166686" y="43676"/>
                </a:lnTo>
                <a:lnTo>
                  <a:pt x="2160632" y="39596"/>
                </a:lnTo>
                <a:lnTo>
                  <a:pt x="2153208" y="38100"/>
                </a:lnTo>
                <a:close/>
              </a:path>
              <a:path w="4133850" h="114300">
                <a:moveTo>
                  <a:pt x="2305608" y="38100"/>
                </a:moveTo>
                <a:lnTo>
                  <a:pt x="2298185" y="39596"/>
                </a:lnTo>
                <a:lnTo>
                  <a:pt x="2292130" y="43676"/>
                </a:lnTo>
                <a:lnTo>
                  <a:pt x="2288053" y="49731"/>
                </a:lnTo>
                <a:lnTo>
                  <a:pt x="2286558" y="57150"/>
                </a:lnTo>
                <a:lnTo>
                  <a:pt x="2288053" y="64562"/>
                </a:lnTo>
                <a:lnTo>
                  <a:pt x="2292130" y="70618"/>
                </a:lnTo>
                <a:lnTo>
                  <a:pt x="2298185" y="74702"/>
                </a:lnTo>
                <a:lnTo>
                  <a:pt x="2305608" y="76200"/>
                </a:lnTo>
                <a:lnTo>
                  <a:pt x="2313032" y="74702"/>
                </a:lnTo>
                <a:lnTo>
                  <a:pt x="2319086" y="70618"/>
                </a:lnTo>
                <a:lnTo>
                  <a:pt x="2323164" y="64562"/>
                </a:lnTo>
                <a:lnTo>
                  <a:pt x="2324658" y="57150"/>
                </a:lnTo>
                <a:lnTo>
                  <a:pt x="2323164" y="49731"/>
                </a:lnTo>
                <a:lnTo>
                  <a:pt x="2319086" y="43676"/>
                </a:lnTo>
                <a:lnTo>
                  <a:pt x="2313032" y="39596"/>
                </a:lnTo>
                <a:lnTo>
                  <a:pt x="2305608" y="38100"/>
                </a:lnTo>
                <a:close/>
              </a:path>
              <a:path w="4133850" h="114300">
                <a:moveTo>
                  <a:pt x="2458135" y="38100"/>
                </a:moveTo>
                <a:lnTo>
                  <a:pt x="2450638" y="39596"/>
                </a:lnTo>
                <a:lnTo>
                  <a:pt x="2444578" y="43676"/>
                </a:lnTo>
                <a:lnTo>
                  <a:pt x="2440470" y="49731"/>
                </a:lnTo>
                <a:lnTo>
                  <a:pt x="2438958" y="57150"/>
                </a:lnTo>
                <a:lnTo>
                  <a:pt x="2440470" y="64562"/>
                </a:lnTo>
                <a:lnTo>
                  <a:pt x="2444578" y="70618"/>
                </a:lnTo>
                <a:lnTo>
                  <a:pt x="2450638" y="74702"/>
                </a:lnTo>
                <a:lnTo>
                  <a:pt x="2458008" y="76200"/>
                </a:lnTo>
                <a:lnTo>
                  <a:pt x="2465559" y="74702"/>
                </a:lnTo>
                <a:lnTo>
                  <a:pt x="2471613" y="70618"/>
                </a:lnTo>
                <a:lnTo>
                  <a:pt x="2475691" y="64562"/>
                </a:lnTo>
                <a:lnTo>
                  <a:pt x="2477185" y="57150"/>
                </a:lnTo>
                <a:lnTo>
                  <a:pt x="2475691" y="49731"/>
                </a:lnTo>
                <a:lnTo>
                  <a:pt x="2471613" y="43676"/>
                </a:lnTo>
                <a:lnTo>
                  <a:pt x="2465559" y="39596"/>
                </a:lnTo>
                <a:lnTo>
                  <a:pt x="2458135" y="38100"/>
                </a:lnTo>
                <a:close/>
              </a:path>
              <a:path w="4133850" h="114300">
                <a:moveTo>
                  <a:pt x="2610535" y="38100"/>
                </a:moveTo>
                <a:lnTo>
                  <a:pt x="2603112" y="39596"/>
                </a:lnTo>
                <a:lnTo>
                  <a:pt x="2597057" y="43676"/>
                </a:lnTo>
                <a:lnTo>
                  <a:pt x="2592980" y="49731"/>
                </a:lnTo>
                <a:lnTo>
                  <a:pt x="2591485" y="57150"/>
                </a:lnTo>
                <a:lnTo>
                  <a:pt x="2592980" y="64562"/>
                </a:lnTo>
                <a:lnTo>
                  <a:pt x="2597057" y="70618"/>
                </a:lnTo>
                <a:lnTo>
                  <a:pt x="2603112" y="74702"/>
                </a:lnTo>
                <a:lnTo>
                  <a:pt x="2610535" y="76200"/>
                </a:lnTo>
                <a:lnTo>
                  <a:pt x="2617959" y="74702"/>
                </a:lnTo>
                <a:lnTo>
                  <a:pt x="2624013" y="70618"/>
                </a:lnTo>
                <a:lnTo>
                  <a:pt x="2628091" y="64562"/>
                </a:lnTo>
                <a:lnTo>
                  <a:pt x="2629585" y="57150"/>
                </a:lnTo>
                <a:lnTo>
                  <a:pt x="2628091" y="49731"/>
                </a:lnTo>
                <a:lnTo>
                  <a:pt x="2624013" y="43676"/>
                </a:lnTo>
                <a:lnTo>
                  <a:pt x="2617959" y="39596"/>
                </a:lnTo>
                <a:lnTo>
                  <a:pt x="2610535" y="38100"/>
                </a:lnTo>
                <a:close/>
              </a:path>
              <a:path w="4133850" h="114300">
                <a:moveTo>
                  <a:pt x="2762935" y="38100"/>
                </a:moveTo>
                <a:lnTo>
                  <a:pt x="2755512" y="39596"/>
                </a:lnTo>
                <a:lnTo>
                  <a:pt x="2749457" y="43676"/>
                </a:lnTo>
                <a:lnTo>
                  <a:pt x="2745380" y="49731"/>
                </a:lnTo>
                <a:lnTo>
                  <a:pt x="2743885" y="57150"/>
                </a:lnTo>
                <a:lnTo>
                  <a:pt x="2745380" y="64562"/>
                </a:lnTo>
                <a:lnTo>
                  <a:pt x="2749457" y="70618"/>
                </a:lnTo>
                <a:lnTo>
                  <a:pt x="2755512" y="74702"/>
                </a:lnTo>
                <a:lnTo>
                  <a:pt x="2762935" y="76200"/>
                </a:lnTo>
                <a:lnTo>
                  <a:pt x="2770359" y="74702"/>
                </a:lnTo>
                <a:lnTo>
                  <a:pt x="2776413" y="70618"/>
                </a:lnTo>
                <a:lnTo>
                  <a:pt x="2780491" y="64562"/>
                </a:lnTo>
                <a:lnTo>
                  <a:pt x="2781985" y="57150"/>
                </a:lnTo>
                <a:lnTo>
                  <a:pt x="2780491" y="49731"/>
                </a:lnTo>
                <a:lnTo>
                  <a:pt x="2776413" y="43676"/>
                </a:lnTo>
                <a:lnTo>
                  <a:pt x="2770359" y="39596"/>
                </a:lnTo>
                <a:lnTo>
                  <a:pt x="2762935" y="38100"/>
                </a:lnTo>
                <a:close/>
              </a:path>
              <a:path w="4133850" h="114300">
                <a:moveTo>
                  <a:pt x="2915462" y="38100"/>
                </a:moveTo>
                <a:lnTo>
                  <a:pt x="2907912" y="39596"/>
                </a:lnTo>
                <a:lnTo>
                  <a:pt x="2901857" y="43676"/>
                </a:lnTo>
                <a:lnTo>
                  <a:pt x="2897780" y="49731"/>
                </a:lnTo>
                <a:lnTo>
                  <a:pt x="2896285" y="57150"/>
                </a:lnTo>
                <a:lnTo>
                  <a:pt x="2897780" y="64562"/>
                </a:lnTo>
                <a:lnTo>
                  <a:pt x="2901857" y="70618"/>
                </a:lnTo>
                <a:lnTo>
                  <a:pt x="2907912" y="74702"/>
                </a:lnTo>
                <a:lnTo>
                  <a:pt x="2915335" y="76200"/>
                </a:lnTo>
                <a:lnTo>
                  <a:pt x="2922832" y="74702"/>
                </a:lnTo>
                <a:lnTo>
                  <a:pt x="2928893" y="70618"/>
                </a:lnTo>
                <a:lnTo>
                  <a:pt x="2933000" y="64562"/>
                </a:lnTo>
                <a:lnTo>
                  <a:pt x="2934512" y="57150"/>
                </a:lnTo>
                <a:lnTo>
                  <a:pt x="2933000" y="49731"/>
                </a:lnTo>
                <a:lnTo>
                  <a:pt x="2928893" y="43676"/>
                </a:lnTo>
                <a:lnTo>
                  <a:pt x="2922832" y="39596"/>
                </a:lnTo>
                <a:lnTo>
                  <a:pt x="2915462" y="38100"/>
                </a:lnTo>
                <a:close/>
              </a:path>
              <a:path w="4133850" h="114300">
                <a:moveTo>
                  <a:pt x="3067862" y="38100"/>
                </a:moveTo>
                <a:lnTo>
                  <a:pt x="3060439" y="39596"/>
                </a:lnTo>
                <a:lnTo>
                  <a:pt x="3054384" y="43676"/>
                </a:lnTo>
                <a:lnTo>
                  <a:pt x="3050307" y="49731"/>
                </a:lnTo>
                <a:lnTo>
                  <a:pt x="3048812" y="57150"/>
                </a:lnTo>
                <a:lnTo>
                  <a:pt x="3050307" y="64562"/>
                </a:lnTo>
                <a:lnTo>
                  <a:pt x="3054384" y="70618"/>
                </a:lnTo>
                <a:lnTo>
                  <a:pt x="3060439" y="74702"/>
                </a:lnTo>
                <a:lnTo>
                  <a:pt x="3067862" y="76200"/>
                </a:lnTo>
                <a:lnTo>
                  <a:pt x="3075286" y="74702"/>
                </a:lnTo>
                <a:lnTo>
                  <a:pt x="3081340" y="70618"/>
                </a:lnTo>
                <a:lnTo>
                  <a:pt x="3085418" y="64562"/>
                </a:lnTo>
                <a:lnTo>
                  <a:pt x="3086912" y="57150"/>
                </a:lnTo>
                <a:lnTo>
                  <a:pt x="3085418" y="49731"/>
                </a:lnTo>
                <a:lnTo>
                  <a:pt x="3081340" y="43676"/>
                </a:lnTo>
                <a:lnTo>
                  <a:pt x="3075286" y="39596"/>
                </a:lnTo>
                <a:lnTo>
                  <a:pt x="3067862" y="38100"/>
                </a:lnTo>
                <a:close/>
              </a:path>
              <a:path w="4133850" h="114300">
                <a:moveTo>
                  <a:pt x="3220262" y="38100"/>
                </a:moveTo>
                <a:lnTo>
                  <a:pt x="3212839" y="39596"/>
                </a:lnTo>
                <a:lnTo>
                  <a:pt x="3206784" y="43676"/>
                </a:lnTo>
                <a:lnTo>
                  <a:pt x="3202707" y="49731"/>
                </a:lnTo>
                <a:lnTo>
                  <a:pt x="3201212" y="57150"/>
                </a:lnTo>
                <a:lnTo>
                  <a:pt x="3202707" y="64562"/>
                </a:lnTo>
                <a:lnTo>
                  <a:pt x="3206784" y="70618"/>
                </a:lnTo>
                <a:lnTo>
                  <a:pt x="3212839" y="74702"/>
                </a:lnTo>
                <a:lnTo>
                  <a:pt x="3220262" y="76200"/>
                </a:lnTo>
                <a:lnTo>
                  <a:pt x="3227686" y="74702"/>
                </a:lnTo>
                <a:lnTo>
                  <a:pt x="3233740" y="70618"/>
                </a:lnTo>
                <a:lnTo>
                  <a:pt x="3237818" y="64562"/>
                </a:lnTo>
                <a:lnTo>
                  <a:pt x="3239312" y="57150"/>
                </a:lnTo>
                <a:lnTo>
                  <a:pt x="3237818" y="49731"/>
                </a:lnTo>
                <a:lnTo>
                  <a:pt x="3233740" y="43676"/>
                </a:lnTo>
                <a:lnTo>
                  <a:pt x="3227686" y="39596"/>
                </a:lnTo>
                <a:lnTo>
                  <a:pt x="3220262" y="38100"/>
                </a:lnTo>
                <a:close/>
              </a:path>
              <a:path w="4133850" h="114300">
                <a:moveTo>
                  <a:pt x="3372789" y="38100"/>
                </a:moveTo>
                <a:lnTo>
                  <a:pt x="3365239" y="39596"/>
                </a:lnTo>
                <a:lnTo>
                  <a:pt x="3359184" y="43676"/>
                </a:lnTo>
                <a:lnTo>
                  <a:pt x="3355107" y="49731"/>
                </a:lnTo>
                <a:lnTo>
                  <a:pt x="3353612" y="57150"/>
                </a:lnTo>
                <a:lnTo>
                  <a:pt x="3355107" y="64562"/>
                </a:lnTo>
                <a:lnTo>
                  <a:pt x="3359184" y="70618"/>
                </a:lnTo>
                <a:lnTo>
                  <a:pt x="3365239" y="74702"/>
                </a:lnTo>
                <a:lnTo>
                  <a:pt x="3372662" y="76200"/>
                </a:lnTo>
                <a:lnTo>
                  <a:pt x="3380159" y="74702"/>
                </a:lnTo>
                <a:lnTo>
                  <a:pt x="3386220" y="70618"/>
                </a:lnTo>
                <a:lnTo>
                  <a:pt x="3390327" y="64562"/>
                </a:lnTo>
                <a:lnTo>
                  <a:pt x="3391839" y="57150"/>
                </a:lnTo>
                <a:lnTo>
                  <a:pt x="3390327" y="49731"/>
                </a:lnTo>
                <a:lnTo>
                  <a:pt x="3386220" y="43676"/>
                </a:lnTo>
                <a:lnTo>
                  <a:pt x="3380159" y="39596"/>
                </a:lnTo>
                <a:lnTo>
                  <a:pt x="3372789" y="38100"/>
                </a:lnTo>
                <a:close/>
              </a:path>
              <a:path w="4133850" h="114300">
                <a:moveTo>
                  <a:pt x="3525189" y="38100"/>
                </a:moveTo>
                <a:lnTo>
                  <a:pt x="3517766" y="39596"/>
                </a:lnTo>
                <a:lnTo>
                  <a:pt x="3511711" y="43676"/>
                </a:lnTo>
                <a:lnTo>
                  <a:pt x="3507634" y="49731"/>
                </a:lnTo>
                <a:lnTo>
                  <a:pt x="3506139" y="57150"/>
                </a:lnTo>
                <a:lnTo>
                  <a:pt x="3507634" y="64562"/>
                </a:lnTo>
                <a:lnTo>
                  <a:pt x="3511711" y="70618"/>
                </a:lnTo>
                <a:lnTo>
                  <a:pt x="3517766" y="74702"/>
                </a:lnTo>
                <a:lnTo>
                  <a:pt x="3525189" y="76200"/>
                </a:lnTo>
                <a:lnTo>
                  <a:pt x="3532613" y="74702"/>
                </a:lnTo>
                <a:lnTo>
                  <a:pt x="3538667" y="70618"/>
                </a:lnTo>
                <a:lnTo>
                  <a:pt x="3542745" y="64562"/>
                </a:lnTo>
                <a:lnTo>
                  <a:pt x="3544239" y="57150"/>
                </a:lnTo>
                <a:lnTo>
                  <a:pt x="3542745" y="49731"/>
                </a:lnTo>
                <a:lnTo>
                  <a:pt x="3538667" y="43676"/>
                </a:lnTo>
                <a:lnTo>
                  <a:pt x="3532613" y="39596"/>
                </a:lnTo>
                <a:lnTo>
                  <a:pt x="3525189" y="38100"/>
                </a:lnTo>
                <a:close/>
              </a:path>
              <a:path w="4133850" h="114300">
                <a:moveTo>
                  <a:pt x="3677589" y="38100"/>
                </a:moveTo>
                <a:lnTo>
                  <a:pt x="3670166" y="39596"/>
                </a:lnTo>
                <a:lnTo>
                  <a:pt x="3664111" y="43676"/>
                </a:lnTo>
                <a:lnTo>
                  <a:pt x="3660034" y="49731"/>
                </a:lnTo>
                <a:lnTo>
                  <a:pt x="3658539" y="57150"/>
                </a:lnTo>
                <a:lnTo>
                  <a:pt x="3660034" y="64562"/>
                </a:lnTo>
                <a:lnTo>
                  <a:pt x="3664111" y="70618"/>
                </a:lnTo>
                <a:lnTo>
                  <a:pt x="3670166" y="74702"/>
                </a:lnTo>
                <a:lnTo>
                  <a:pt x="3677589" y="76200"/>
                </a:lnTo>
                <a:lnTo>
                  <a:pt x="3685013" y="74702"/>
                </a:lnTo>
                <a:lnTo>
                  <a:pt x="3691067" y="70618"/>
                </a:lnTo>
                <a:lnTo>
                  <a:pt x="3695145" y="64562"/>
                </a:lnTo>
                <a:lnTo>
                  <a:pt x="3696639" y="57150"/>
                </a:lnTo>
                <a:lnTo>
                  <a:pt x="3695145" y="49731"/>
                </a:lnTo>
                <a:lnTo>
                  <a:pt x="3691067" y="43676"/>
                </a:lnTo>
                <a:lnTo>
                  <a:pt x="3685013" y="39596"/>
                </a:lnTo>
                <a:lnTo>
                  <a:pt x="3677589" y="38100"/>
                </a:lnTo>
                <a:close/>
              </a:path>
              <a:path w="4133850" h="114300">
                <a:moveTo>
                  <a:pt x="3829989" y="38100"/>
                </a:moveTo>
                <a:lnTo>
                  <a:pt x="3822566" y="39596"/>
                </a:lnTo>
                <a:lnTo>
                  <a:pt x="3816511" y="43676"/>
                </a:lnTo>
                <a:lnTo>
                  <a:pt x="3812434" y="49731"/>
                </a:lnTo>
                <a:lnTo>
                  <a:pt x="3810939" y="57150"/>
                </a:lnTo>
                <a:lnTo>
                  <a:pt x="3812434" y="64562"/>
                </a:lnTo>
                <a:lnTo>
                  <a:pt x="3816511" y="70618"/>
                </a:lnTo>
                <a:lnTo>
                  <a:pt x="3822566" y="74702"/>
                </a:lnTo>
                <a:lnTo>
                  <a:pt x="3829989" y="76200"/>
                </a:lnTo>
                <a:lnTo>
                  <a:pt x="3837413" y="74702"/>
                </a:lnTo>
                <a:lnTo>
                  <a:pt x="3843467" y="70618"/>
                </a:lnTo>
                <a:lnTo>
                  <a:pt x="3847545" y="64562"/>
                </a:lnTo>
                <a:lnTo>
                  <a:pt x="3849039" y="57150"/>
                </a:lnTo>
                <a:lnTo>
                  <a:pt x="3847545" y="49731"/>
                </a:lnTo>
                <a:lnTo>
                  <a:pt x="3843467" y="43676"/>
                </a:lnTo>
                <a:lnTo>
                  <a:pt x="3837413" y="39596"/>
                </a:lnTo>
                <a:lnTo>
                  <a:pt x="3829989" y="38100"/>
                </a:lnTo>
                <a:close/>
              </a:path>
              <a:path w="4133850" h="114300">
                <a:moveTo>
                  <a:pt x="3982516" y="38100"/>
                </a:moveTo>
                <a:lnTo>
                  <a:pt x="3975019" y="39596"/>
                </a:lnTo>
                <a:lnTo>
                  <a:pt x="3968959" y="43676"/>
                </a:lnTo>
                <a:lnTo>
                  <a:pt x="3964851" y="49731"/>
                </a:lnTo>
                <a:lnTo>
                  <a:pt x="3963339" y="57150"/>
                </a:lnTo>
                <a:lnTo>
                  <a:pt x="3964851" y="64562"/>
                </a:lnTo>
                <a:lnTo>
                  <a:pt x="3968959" y="70618"/>
                </a:lnTo>
                <a:lnTo>
                  <a:pt x="3975019" y="74702"/>
                </a:lnTo>
                <a:lnTo>
                  <a:pt x="3982389" y="76200"/>
                </a:lnTo>
                <a:lnTo>
                  <a:pt x="3989940" y="74702"/>
                </a:lnTo>
                <a:lnTo>
                  <a:pt x="3995994" y="70618"/>
                </a:lnTo>
                <a:lnTo>
                  <a:pt x="4000072" y="64562"/>
                </a:lnTo>
                <a:lnTo>
                  <a:pt x="4001566" y="57150"/>
                </a:lnTo>
                <a:lnTo>
                  <a:pt x="4000072" y="49731"/>
                </a:lnTo>
                <a:lnTo>
                  <a:pt x="3995994" y="43676"/>
                </a:lnTo>
                <a:lnTo>
                  <a:pt x="3989940" y="39596"/>
                </a:lnTo>
                <a:lnTo>
                  <a:pt x="3982516" y="38100"/>
                </a:lnTo>
                <a:close/>
              </a:path>
              <a:path w="4133850" h="114300">
                <a:moveTo>
                  <a:pt x="4076623" y="0"/>
                </a:moveTo>
                <a:lnTo>
                  <a:pt x="4054353" y="4491"/>
                </a:lnTo>
                <a:lnTo>
                  <a:pt x="4036190" y="16740"/>
                </a:lnTo>
                <a:lnTo>
                  <a:pt x="4023956" y="34906"/>
                </a:lnTo>
                <a:lnTo>
                  <a:pt x="4019473" y="57150"/>
                </a:lnTo>
                <a:lnTo>
                  <a:pt x="4023956" y="79393"/>
                </a:lnTo>
                <a:lnTo>
                  <a:pt x="4036190" y="97559"/>
                </a:lnTo>
                <a:lnTo>
                  <a:pt x="4054353" y="109808"/>
                </a:lnTo>
                <a:lnTo>
                  <a:pt x="4076623" y="114300"/>
                </a:lnTo>
                <a:lnTo>
                  <a:pt x="4098894" y="109808"/>
                </a:lnTo>
                <a:lnTo>
                  <a:pt x="4117057" y="97559"/>
                </a:lnTo>
                <a:lnTo>
                  <a:pt x="4129291" y="79393"/>
                </a:lnTo>
                <a:lnTo>
                  <a:pt x="4133773" y="57150"/>
                </a:lnTo>
                <a:lnTo>
                  <a:pt x="4129291" y="34906"/>
                </a:lnTo>
                <a:lnTo>
                  <a:pt x="4117057" y="16740"/>
                </a:lnTo>
                <a:lnTo>
                  <a:pt x="4098894" y="4491"/>
                </a:lnTo>
                <a:lnTo>
                  <a:pt x="4076623" y="0"/>
                </a:lnTo>
                <a:close/>
              </a:path>
            </a:pathLst>
          </a:custGeom>
          <a:solidFill>
            <a:srgbClr val="66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86867" y="1078230"/>
            <a:ext cx="616966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latin typeface="Microsoft Sans Serif"/>
                <a:cs typeface="Microsoft Sans Serif"/>
              </a:rPr>
              <a:t>Писатель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Николай</a:t>
            </a:r>
            <a:r>
              <a:rPr sz="2000" dirty="0">
                <a:latin typeface="Microsoft Sans Serif"/>
                <a:cs typeface="Microsoft Sans Serif"/>
              </a:rPr>
              <a:t> Васильевич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55" dirty="0">
                <a:latin typeface="Microsoft Sans Serif"/>
                <a:cs typeface="Microsoft Sans Serif"/>
              </a:rPr>
              <a:t>Гоголь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признавался, </a:t>
            </a:r>
            <a:r>
              <a:rPr sz="2000" spc="-51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что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сам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не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65" dirty="0">
                <a:latin typeface="Microsoft Sans Serif"/>
                <a:cs typeface="Microsoft Sans Serif"/>
              </a:rPr>
              <a:t>знает,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какая</a:t>
            </a:r>
            <a:r>
              <a:rPr sz="2000" dirty="0">
                <a:latin typeface="Microsoft Sans Serif"/>
                <a:cs typeface="Microsoft Sans Serif"/>
              </a:rPr>
              <a:t> у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него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душа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525" dirty="0">
                <a:latin typeface="Microsoft Sans Serif"/>
                <a:cs typeface="Microsoft Sans Serif"/>
              </a:rPr>
              <a:t>–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146535" y="6465214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4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86867" y="1687779"/>
            <a:ext cx="30105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solidFill>
                  <a:srgbClr val="000000"/>
                </a:solidFill>
              </a:rPr>
              <a:t>«хохлацкая</a:t>
            </a:r>
            <a:r>
              <a:rPr sz="2000" spc="-35" dirty="0">
                <a:solidFill>
                  <a:srgbClr val="000000"/>
                </a:solidFill>
              </a:rPr>
              <a:t> </a:t>
            </a:r>
            <a:r>
              <a:rPr sz="2000" spc="5" dirty="0">
                <a:solidFill>
                  <a:srgbClr val="000000"/>
                </a:solidFill>
              </a:rPr>
              <a:t>или</a:t>
            </a:r>
            <a:r>
              <a:rPr sz="2000" dirty="0">
                <a:solidFill>
                  <a:srgbClr val="000000"/>
                </a:solidFill>
              </a:rPr>
              <a:t> </a:t>
            </a:r>
            <a:r>
              <a:rPr sz="2000" spc="-20" dirty="0">
                <a:solidFill>
                  <a:srgbClr val="000000"/>
                </a:solidFill>
              </a:rPr>
              <a:t>русская»</a:t>
            </a: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6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752012" y="0"/>
            <a:ext cx="2466975" cy="2440305"/>
            <a:chOff x="9752012" y="0"/>
            <a:chExt cx="2466975" cy="2440305"/>
          </a:xfrm>
        </p:grpSpPr>
        <p:sp>
          <p:nvSpPr>
            <p:cNvPr id="4" name="object 4"/>
            <p:cNvSpPr/>
            <p:nvPr/>
          </p:nvSpPr>
          <p:spPr>
            <a:xfrm>
              <a:off x="9779000" y="0"/>
              <a:ext cx="2413000" cy="2386330"/>
            </a:xfrm>
            <a:custGeom>
              <a:avLst/>
              <a:gdLst/>
              <a:ahLst/>
              <a:cxnLst/>
              <a:rect l="l" t="t" r="r" b="b"/>
              <a:pathLst>
                <a:path w="2413000" h="2386330">
                  <a:moveTo>
                    <a:pt x="144927" y="0"/>
                  </a:moveTo>
                  <a:lnTo>
                    <a:pt x="124728" y="47353"/>
                  </a:lnTo>
                  <a:lnTo>
                    <a:pt x="108051" y="89966"/>
                  </a:lnTo>
                  <a:lnTo>
                    <a:pt x="92497" y="133129"/>
                  </a:lnTo>
                  <a:lnTo>
                    <a:pt x="78085" y="176824"/>
                  </a:lnTo>
                  <a:lnTo>
                    <a:pt x="64831" y="221033"/>
                  </a:lnTo>
                  <a:lnTo>
                    <a:pt x="52755" y="265738"/>
                  </a:lnTo>
                  <a:lnTo>
                    <a:pt x="41874" y="310921"/>
                  </a:lnTo>
                  <a:lnTo>
                    <a:pt x="32206" y="356564"/>
                  </a:lnTo>
                  <a:lnTo>
                    <a:pt x="23769" y="402650"/>
                  </a:lnTo>
                  <a:lnTo>
                    <a:pt x="16581" y="449160"/>
                  </a:lnTo>
                  <a:lnTo>
                    <a:pt x="10659" y="496077"/>
                  </a:lnTo>
                  <a:lnTo>
                    <a:pt x="6023" y="543382"/>
                  </a:lnTo>
                  <a:lnTo>
                    <a:pt x="2688" y="591058"/>
                  </a:lnTo>
                  <a:lnTo>
                    <a:pt x="675" y="639087"/>
                  </a:lnTo>
                  <a:lnTo>
                    <a:pt x="0" y="687451"/>
                  </a:lnTo>
                  <a:lnTo>
                    <a:pt x="675" y="735808"/>
                  </a:lnTo>
                  <a:lnTo>
                    <a:pt x="2688" y="783830"/>
                  </a:lnTo>
                  <a:lnTo>
                    <a:pt x="6023" y="831501"/>
                  </a:lnTo>
                  <a:lnTo>
                    <a:pt x="10659" y="878801"/>
                  </a:lnTo>
                  <a:lnTo>
                    <a:pt x="16581" y="925713"/>
                  </a:lnTo>
                  <a:lnTo>
                    <a:pt x="23769" y="972219"/>
                  </a:lnTo>
                  <a:lnTo>
                    <a:pt x="32206" y="1018301"/>
                  </a:lnTo>
                  <a:lnTo>
                    <a:pt x="41874" y="1063941"/>
                  </a:lnTo>
                  <a:lnTo>
                    <a:pt x="52755" y="1109121"/>
                  </a:lnTo>
                  <a:lnTo>
                    <a:pt x="64831" y="1153823"/>
                  </a:lnTo>
                  <a:lnTo>
                    <a:pt x="78085" y="1198030"/>
                  </a:lnTo>
                  <a:lnTo>
                    <a:pt x="92497" y="1241722"/>
                  </a:lnTo>
                  <a:lnTo>
                    <a:pt x="108051" y="1284883"/>
                  </a:lnTo>
                  <a:lnTo>
                    <a:pt x="124728" y="1327495"/>
                  </a:lnTo>
                  <a:lnTo>
                    <a:pt x="142511" y="1369539"/>
                  </a:lnTo>
                  <a:lnTo>
                    <a:pt x="161381" y="1410997"/>
                  </a:lnTo>
                  <a:lnTo>
                    <a:pt x="181321" y="1451852"/>
                  </a:lnTo>
                  <a:lnTo>
                    <a:pt x="202312" y="1492086"/>
                  </a:lnTo>
                  <a:lnTo>
                    <a:pt x="224338" y="1531680"/>
                  </a:lnTo>
                  <a:lnTo>
                    <a:pt x="247379" y="1570618"/>
                  </a:lnTo>
                  <a:lnTo>
                    <a:pt x="271418" y="1608880"/>
                  </a:lnTo>
                  <a:lnTo>
                    <a:pt x="296437" y="1646449"/>
                  </a:lnTo>
                  <a:lnTo>
                    <a:pt x="322418" y="1683307"/>
                  </a:lnTo>
                  <a:lnTo>
                    <a:pt x="349344" y="1719437"/>
                  </a:lnTo>
                  <a:lnTo>
                    <a:pt x="377196" y="1754819"/>
                  </a:lnTo>
                  <a:lnTo>
                    <a:pt x="405955" y="1789437"/>
                  </a:lnTo>
                  <a:lnTo>
                    <a:pt x="435606" y="1823271"/>
                  </a:lnTo>
                  <a:lnTo>
                    <a:pt x="466129" y="1856306"/>
                  </a:lnTo>
                  <a:lnTo>
                    <a:pt x="497506" y="1888521"/>
                  </a:lnTo>
                  <a:lnTo>
                    <a:pt x="529720" y="1919900"/>
                  </a:lnTo>
                  <a:lnTo>
                    <a:pt x="562753" y="1950425"/>
                  </a:lnTo>
                  <a:lnTo>
                    <a:pt x="596587" y="1980077"/>
                  </a:lnTo>
                  <a:lnTo>
                    <a:pt x="631203" y="2008839"/>
                  </a:lnTo>
                  <a:lnTo>
                    <a:pt x="666584" y="2036693"/>
                  </a:lnTo>
                  <a:lnTo>
                    <a:pt x="702713" y="2063620"/>
                  </a:lnTo>
                  <a:lnTo>
                    <a:pt x="739570" y="2089604"/>
                  </a:lnTo>
                  <a:lnTo>
                    <a:pt x="777139" y="2114625"/>
                  </a:lnTo>
                  <a:lnTo>
                    <a:pt x="815401" y="2138666"/>
                  </a:lnTo>
                  <a:lnTo>
                    <a:pt x="854338" y="2161710"/>
                  </a:lnTo>
                  <a:lnTo>
                    <a:pt x="893933" y="2183737"/>
                  </a:lnTo>
                  <a:lnTo>
                    <a:pt x="934167" y="2204731"/>
                  </a:lnTo>
                  <a:lnTo>
                    <a:pt x="975023" y="2224673"/>
                  </a:lnTo>
                  <a:lnTo>
                    <a:pt x="1016482" y="2243545"/>
                  </a:lnTo>
                  <a:lnTo>
                    <a:pt x="1058527" y="2261330"/>
                  </a:lnTo>
                  <a:lnTo>
                    <a:pt x="1101140" y="2278009"/>
                  </a:lnTo>
                  <a:lnTo>
                    <a:pt x="1144303" y="2293565"/>
                  </a:lnTo>
                  <a:lnTo>
                    <a:pt x="1187998" y="2307979"/>
                  </a:lnTo>
                  <a:lnTo>
                    <a:pt x="1232207" y="2321234"/>
                  </a:lnTo>
                  <a:lnTo>
                    <a:pt x="1276912" y="2333312"/>
                  </a:lnTo>
                  <a:lnTo>
                    <a:pt x="1322095" y="2344195"/>
                  </a:lnTo>
                  <a:lnTo>
                    <a:pt x="1367738" y="2353864"/>
                  </a:lnTo>
                  <a:lnTo>
                    <a:pt x="1413824" y="2362302"/>
                  </a:lnTo>
                  <a:lnTo>
                    <a:pt x="1460334" y="2369492"/>
                  </a:lnTo>
                  <a:lnTo>
                    <a:pt x="1507251" y="2375414"/>
                  </a:lnTo>
                  <a:lnTo>
                    <a:pt x="1554556" y="2380051"/>
                  </a:lnTo>
                  <a:lnTo>
                    <a:pt x="1602232" y="2383386"/>
                  </a:lnTo>
                  <a:lnTo>
                    <a:pt x="1650261" y="2385400"/>
                  </a:lnTo>
                  <a:lnTo>
                    <a:pt x="1698625" y="2386076"/>
                  </a:lnTo>
                  <a:lnTo>
                    <a:pt x="1746988" y="2385400"/>
                  </a:lnTo>
                  <a:lnTo>
                    <a:pt x="1795017" y="2383386"/>
                  </a:lnTo>
                  <a:lnTo>
                    <a:pt x="1842693" y="2380051"/>
                  </a:lnTo>
                  <a:lnTo>
                    <a:pt x="1889998" y="2375414"/>
                  </a:lnTo>
                  <a:lnTo>
                    <a:pt x="1936915" y="2369492"/>
                  </a:lnTo>
                  <a:lnTo>
                    <a:pt x="1983425" y="2362302"/>
                  </a:lnTo>
                  <a:lnTo>
                    <a:pt x="2029511" y="2353864"/>
                  </a:lnTo>
                  <a:lnTo>
                    <a:pt x="2075154" y="2344195"/>
                  </a:lnTo>
                  <a:lnTo>
                    <a:pt x="2120337" y="2333312"/>
                  </a:lnTo>
                  <a:lnTo>
                    <a:pt x="2165042" y="2321234"/>
                  </a:lnTo>
                  <a:lnTo>
                    <a:pt x="2209251" y="2307979"/>
                  </a:lnTo>
                  <a:lnTo>
                    <a:pt x="2252946" y="2293565"/>
                  </a:lnTo>
                  <a:lnTo>
                    <a:pt x="2296109" y="2278009"/>
                  </a:lnTo>
                  <a:lnTo>
                    <a:pt x="2338722" y="2261330"/>
                  </a:lnTo>
                  <a:lnTo>
                    <a:pt x="2380767" y="2243545"/>
                  </a:lnTo>
                  <a:lnTo>
                    <a:pt x="2413000" y="2228873"/>
                  </a:lnTo>
                  <a:lnTo>
                    <a:pt x="1449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779000" y="0"/>
              <a:ext cx="2413000" cy="2386330"/>
            </a:xfrm>
            <a:custGeom>
              <a:avLst/>
              <a:gdLst/>
              <a:ahLst/>
              <a:cxnLst/>
              <a:rect l="l" t="t" r="r" b="b"/>
              <a:pathLst>
                <a:path w="2413000" h="2386330">
                  <a:moveTo>
                    <a:pt x="0" y="687451"/>
                  </a:moveTo>
                  <a:lnTo>
                    <a:pt x="675" y="639087"/>
                  </a:lnTo>
                  <a:lnTo>
                    <a:pt x="2688" y="591058"/>
                  </a:lnTo>
                  <a:lnTo>
                    <a:pt x="6023" y="543382"/>
                  </a:lnTo>
                  <a:lnTo>
                    <a:pt x="10659" y="496077"/>
                  </a:lnTo>
                  <a:lnTo>
                    <a:pt x="16581" y="449160"/>
                  </a:lnTo>
                  <a:lnTo>
                    <a:pt x="23769" y="402650"/>
                  </a:lnTo>
                  <a:lnTo>
                    <a:pt x="32206" y="356564"/>
                  </a:lnTo>
                  <a:lnTo>
                    <a:pt x="41874" y="310921"/>
                  </a:lnTo>
                  <a:lnTo>
                    <a:pt x="52755" y="265738"/>
                  </a:lnTo>
                  <a:lnTo>
                    <a:pt x="64831" y="221033"/>
                  </a:lnTo>
                  <a:lnTo>
                    <a:pt x="78085" y="176824"/>
                  </a:lnTo>
                  <a:lnTo>
                    <a:pt x="92497" y="133129"/>
                  </a:lnTo>
                  <a:lnTo>
                    <a:pt x="108051" y="89966"/>
                  </a:lnTo>
                  <a:lnTo>
                    <a:pt x="124728" y="47353"/>
                  </a:lnTo>
                  <a:lnTo>
                    <a:pt x="142511" y="5308"/>
                  </a:lnTo>
                  <a:lnTo>
                    <a:pt x="144927" y="0"/>
                  </a:lnTo>
                </a:path>
                <a:path w="2413000" h="2386330">
                  <a:moveTo>
                    <a:pt x="2413000" y="2228873"/>
                  </a:moveTo>
                  <a:lnTo>
                    <a:pt x="2338722" y="2261330"/>
                  </a:lnTo>
                  <a:lnTo>
                    <a:pt x="2296109" y="2278009"/>
                  </a:lnTo>
                  <a:lnTo>
                    <a:pt x="2252946" y="2293565"/>
                  </a:lnTo>
                  <a:lnTo>
                    <a:pt x="2209251" y="2307979"/>
                  </a:lnTo>
                  <a:lnTo>
                    <a:pt x="2165042" y="2321234"/>
                  </a:lnTo>
                  <a:lnTo>
                    <a:pt x="2120337" y="2333312"/>
                  </a:lnTo>
                  <a:lnTo>
                    <a:pt x="2075154" y="2344195"/>
                  </a:lnTo>
                  <a:lnTo>
                    <a:pt x="2029511" y="2353864"/>
                  </a:lnTo>
                  <a:lnTo>
                    <a:pt x="1983425" y="2362302"/>
                  </a:lnTo>
                  <a:lnTo>
                    <a:pt x="1936915" y="2369492"/>
                  </a:lnTo>
                  <a:lnTo>
                    <a:pt x="1889998" y="2375414"/>
                  </a:lnTo>
                  <a:lnTo>
                    <a:pt x="1842693" y="2380051"/>
                  </a:lnTo>
                  <a:lnTo>
                    <a:pt x="1795017" y="2383386"/>
                  </a:lnTo>
                  <a:lnTo>
                    <a:pt x="1746988" y="2385400"/>
                  </a:lnTo>
                  <a:lnTo>
                    <a:pt x="1698625" y="2386076"/>
                  </a:lnTo>
                  <a:lnTo>
                    <a:pt x="1650261" y="2385400"/>
                  </a:lnTo>
                  <a:lnTo>
                    <a:pt x="1602232" y="2383386"/>
                  </a:lnTo>
                  <a:lnTo>
                    <a:pt x="1554556" y="2380051"/>
                  </a:lnTo>
                  <a:lnTo>
                    <a:pt x="1507251" y="2375414"/>
                  </a:lnTo>
                  <a:lnTo>
                    <a:pt x="1460334" y="2369492"/>
                  </a:lnTo>
                  <a:lnTo>
                    <a:pt x="1413824" y="2362302"/>
                  </a:lnTo>
                  <a:lnTo>
                    <a:pt x="1367738" y="2353864"/>
                  </a:lnTo>
                  <a:lnTo>
                    <a:pt x="1322095" y="2344195"/>
                  </a:lnTo>
                  <a:lnTo>
                    <a:pt x="1276912" y="2333312"/>
                  </a:lnTo>
                  <a:lnTo>
                    <a:pt x="1232207" y="2321234"/>
                  </a:lnTo>
                  <a:lnTo>
                    <a:pt x="1187998" y="2307979"/>
                  </a:lnTo>
                  <a:lnTo>
                    <a:pt x="1144303" y="2293565"/>
                  </a:lnTo>
                  <a:lnTo>
                    <a:pt x="1101140" y="2278009"/>
                  </a:lnTo>
                  <a:lnTo>
                    <a:pt x="1058527" y="2261330"/>
                  </a:lnTo>
                  <a:lnTo>
                    <a:pt x="1016482" y="2243545"/>
                  </a:lnTo>
                  <a:lnTo>
                    <a:pt x="975023" y="2224673"/>
                  </a:lnTo>
                  <a:lnTo>
                    <a:pt x="934167" y="2204731"/>
                  </a:lnTo>
                  <a:lnTo>
                    <a:pt x="893933" y="2183737"/>
                  </a:lnTo>
                  <a:lnTo>
                    <a:pt x="854338" y="2161710"/>
                  </a:lnTo>
                  <a:lnTo>
                    <a:pt x="815401" y="2138666"/>
                  </a:lnTo>
                  <a:lnTo>
                    <a:pt x="777139" y="2114625"/>
                  </a:lnTo>
                  <a:lnTo>
                    <a:pt x="739570" y="2089604"/>
                  </a:lnTo>
                  <a:lnTo>
                    <a:pt x="702713" y="2063620"/>
                  </a:lnTo>
                  <a:lnTo>
                    <a:pt x="666584" y="2036693"/>
                  </a:lnTo>
                  <a:lnTo>
                    <a:pt x="631203" y="2008839"/>
                  </a:lnTo>
                  <a:lnTo>
                    <a:pt x="596587" y="1980077"/>
                  </a:lnTo>
                  <a:lnTo>
                    <a:pt x="562753" y="1950425"/>
                  </a:lnTo>
                  <a:lnTo>
                    <a:pt x="529720" y="1919900"/>
                  </a:lnTo>
                  <a:lnTo>
                    <a:pt x="497506" y="1888521"/>
                  </a:lnTo>
                  <a:lnTo>
                    <a:pt x="466129" y="1856306"/>
                  </a:lnTo>
                  <a:lnTo>
                    <a:pt x="435606" y="1823271"/>
                  </a:lnTo>
                  <a:lnTo>
                    <a:pt x="405955" y="1789437"/>
                  </a:lnTo>
                  <a:lnTo>
                    <a:pt x="377196" y="1754819"/>
                  </a:lnTo>
                  <a:lnTo>
                    <a:pt x="349344" y="1719437"/>
                  </a:lnTo>
                  <a:lnTo>
                    <a:pt x="322418" y="1683307"/>
                  </a:lnTo>
                  <a:lnTo>
                    <a:pt x="296437" y="1646449"/>
                  </a:lnTo>
                  <a:lnTo>
                    <a:pt x="271418" y="1608880"/>
                  </a:lnTo>
                  <a:lnTo>
                    <a:pt x="247379" y="1570618"/>
                  </a:lnTo>
                  <a:lnTo>
                    <a:pt x="224338" y="1531680"/>
                  </a:lnTo>
                  <a:lnTo>
                    <a:pt x="202312" y="1492086"/>
                  </a:lnTo>
                  <a:lnTo>
                    <a:pt x="181321" y="1451852"/>
                  </a:lnTo>
                  <a:lnTo>
                    <a:pt x="161381" y="1410997"/>
                  </a:lnTo>
                  <a:lnTo>
                    <a:pt x="142511" y="1369539"/>
                  </a:lnTo>
                  <a:lnTo>
                    <a:pt x="124728" y="1327495"/>
                  </a:lnTo>
                  <a:lnTo>
                    <a:pt x="108051" y="1284883"/>
                  </a:lnTo>
                  <a:lnTo>
                    <a:pt x="92497" y="1241722"/>
                  </a:lnTo>
                  <a:lnTo>
                    <a:pt x="78085" y="1198030"/>
                  </a:lnTo>
                  <a:lnTo>
                    <a:pt x="64831" y="1153823"/>
                  </a:lnTo>
                  <a:lnTo>
                    <a:pt x="52755" y="1109121"/>
                  </a:lnTo>
                  <a:lnTo>
                    <a:pt x="41874" y="1063941"/>
                  </a:lnTo>
                  <a:lnTo>
                    <a:pt x="32206" y="1018301"/>
                  </a:lnTo>
                  <a:lnTo>
                    <a:pt x="23769" y="972219"/>
                  </a:lnTo>
                  <a:lnTo>
                    <a:pt x="16581" y="925713"/>
                  </a:lnTo>
                  <a:lnTo>
                    <a:pt x="10659" y="878801"/>
                  </a:lnTo>
                  <a:lnTo>
                    <a:pt x="6023" y="831501"/>
                  </a:lnTo>
                  <a:lnTo>
                    <a:pt x="2688" y="783830"/>
                  </a:lnTo>
                  <a:lnTo>
                    <a:pt x="675" y="735808"/>
                  </a:lnTo>
                  <a:lnTo>
                    <a:pt x="0" y="687451"/>
                  </a:lnTo>
                </a:path>
              </a:pathLst>
            </a:custGeom>
            <a:ln w="53975">
              <a:solidFill>
                <a:srgbClr val="66CC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11875" y="2614675"/>
              <a:ext cx="6080124" cy="424332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0"/>
              <a:ext cx="6604000" cy="6858000"/>
            </a:xfrm>
            <a:custGeom>
              <a:avLst/>
              <a:gdLst/>
              <a:ahLst/>
              <a:cxnLst/>
              <a:rect l="l" t="t" r="r" b="b"/>
              <a:pathLst>
                <a:path w="6604000" h="6858000">
                  <a:moveTo>
                    <a:pt x="4134531" y="0"/>
                  </a:moveTo>
                  <a:lnTo>
                    <a:pt x="43784" y="0"/>
                  </a:lnTo>
                  <a:lnTo>
                    <a:pt x="22390" y="10900"/>
                  </a:lnTo>
                  <a:lnTo>
                    <a:pt x="0" y="22594"/>
                  </a:lnTo>
                  <a:lnTo>
                    <a:pt x="0" y="6857998"/>
                  </a:lnTo>
                  <a:lnTo>
                    <a:pt x="5606493" y="6857998"/>
                  </a:lnTo>
                  <a:lnTo>
                    <a:pt x="5640185" y="6815723"/>
                  </a:lnTo>
                  <a:lnTo>
                    <a:pt x="5667875" y="6780140"/>
                  </a:lnTo>
                  <a:lnTo>
                    <a:pt x="5695217" y="6744275"/>
                  </a:lnTo>
                  <a:lnTo>
                    <a:pt x="5722208" y="6708129"/>
                  </a:lnTo>
                  <a:lnTo>
                    <a:pt x="5748845" y="6671707"/>
                  </a:lnTo>
                  <a:lnTo>
                    <a:pt x="5775126" y="6635009"/>
                  </a:lnTo>
                  <a:lnTo>
                    <a:pt x="5801049" y="6598040"/>
                  </a:lnTo>
                  <a:lnTo>
                    <a:pt x="5826610" y="6560801"/>
                  </a:lnTo>
                  <a:lnTo>
                    <a:pt x="5851807" y="6523295"/>
                  </a:lnTo>
                  <a:lnTo>
                    <a:pt x="5876638" y="6485524"/>
                  </a:lnTo>
                  <a:lnTo>
                    <a:pt x="5901100" y="6447491"/>
                  </a:lnTo>
                  <a:lnTo>
                    <a:pt x="5925191" y="6409198"/>
                  </a:lnTo>
                  <a:lnTo>
                    <a:pt x="5948908" y="6370649"/>
                  </a:lnTo>
                  <a:lnTo>
                    <a:pt x="5972248" y="6331846"/>
                  </a:lnTo>
                  <a:lnTo>
                    <a:pt x="5995209" y="6292790"/>
                  </a:lnTo>
                  <a:lnTo>
                    <a:pt x="6017789" y="6253485"/>
                  </a:lnTo>
                  <a:lnTo>
                    <a:pt x="6039985" y="6213934"/>
                  </a:lnTo>
                  <a:lnTo>
                    <a:pt x="6061793" y="6174138"/>
                  </a:lnTo>
                  <a:lnTo>
                    <a:pt x="6083213" y="6134101"/>
                  </a:lnTo>
                  <a:lnTo>
                    <a:pt x="6104241" y="6093824"/>
                  </a:lnTo>
                  <a:lnTo>
                    <a:pt x="6124874" y="6053311"/>
                  </a:lnTo>
                  <a:lnTo>
                    <a:pt x="6145111" y="6012564"/>
                  </a:lnTo>
                  <a:lnTo>
                    <a:pt x="6164948" y="5971586"/>
                  </a:lnTo>
                  <a:lnTo>
                    <a:pt x="6184384" y="5930378"/>
                  </a:lnTo>
                  <a:lnTo>
                    <a:pt x="6203414" y="5888944"/>
                  </a:lnTo>
                  <a:lnTo>
                    <a:pt x="6222038" y="5847287"/>
                  </a:lnTo>
                  <a:lnTo>
                    <a:pt x="6240252" y="5805408"/>
                  </a:lnTo>
                  <a:lnTo>
                    <a:pt x="6258055" y="5763310"/>
                  </a:lnTo>
                  <a:lnTo>
                    <a:pt x="6275442" y="5720996"/>
                  </a:lnTo>
                  <a:lnTo>
                    <a:pt x="6292412" y="5678469"/>
                  </a:lnTo>
                  <a:lnTo>
                    <a:pt x="6308962" y="5635730"/>
                  </a:lnTo>
                  <a:lnTo>
                    <a:pt x="6325091" y="5592783"/>
                  </a:lnTo>
                  <a:lnTo>
                    <a:pt x="6340794" y="5549630"/>
                  </a:lnTo>
                  <a:lnTo>
                    <a:pt x="6356070" y="5506273"/>
                  </a:lnTo>
                  <a:lnTo>
                    <a:pt x="6370915" y="5462715"/>
                  </a:lnTo>
                  <a:lnTo>
                    <a:pt x="6385329" y="5418959"/>
                  </a:lnTo>
                  <a:lnTo>
                    <a:pt x="6399307" y="5375008"/>
                  </a:lnTo>
                  <a:lnTo>
                    <a:pt x="6412848" y="5330862"/>
                  </a:lnTo>
                  <a:lnTo>
                    <a:pt x="6425949" y="5286527"/>
                  </a:lnTo>
                  <a:lnTo>
                    <a:pt x="6438607" y="5242003"/>
                  </a:lnTo>
                  <a:lnTo>
                    <a:pt x="6450819" y="5197293"/>
                  </a:lnTo>
                  <a:lnTo>
                    <a:pt x="6462584" y="5152400"/>
                  </a:lnTo>
                  <a:lnTo>
                    <a:pt x="6473899" y="5107327"/>
                  </a:lnTo>
                  <a:lnTo>
                    <a:pt x="6484761" y="5062075"/>
                  </a:lnTo>
                  <a:lnTo>
                    <a:pt x="6495167" y="5016649"/>
                  </a:lnTo>
                  <a:lnTo>
                    <a:pt x="6505116" y="4971049"/>
                  </a:lnTo>
                  <a:lnTo>
                    <a:pt x="6514604" y="4925279"/>
                  </a:lnTo>
                  <a:lnTo>
                    <a:pt x="6523629" y="4879341"/>
                  </a:lnTo>
                  <a:lnTo>
                    <a:pt x="6532188" y="4833238"/>
                  </a:lnTo>
                  <a:lnTo>
                    <a:pt x="6540280" y="4786972"/>
                  </a:lnTo>
                  <a:lnTo>
                    <a:pt x="6547900" y="4740546"/>
                  </a:lnTo>
                  <a:lnTo>
                    <a:pt x="6555048" y="4693962"/>
                  </a:lnTo>
                  <a:lnTo>
                    <a:pt x="6561719" y="4647223"/>
                  </a:lnTo>
                  <a:lnTo>
                    <a:pt x="6567913" y="4600331"/>
                  </a:lnTo>
                  <a:lnTo>
                    <a:pt x="6573625" y="4553290"/>
                  </a:lnTo>
                  <a:lnTo>
                    <a:pt x="6578854" y="4506101"/>
                  </a:lnTo>
                  <a:lnTo>
                    <a:pt x="6583598" y="4458767"/>
                  </a:lnTo>
                  <a:lnTo>
                    <a:pt x="6587852" y="4411291"/>
                  </a:lnTo>
                  <a:lnTo>
                    <a:pt x="6591616" y="4363675"/>
                  </a:lnTo>
                  <a:lnTo>
                    <a:pt x="6594886" y="4315922"/>
                  </a:lnTo>
                  <a:lnTo>
                    <a:pt x="6597660" y="4268034"/>
                  </a:lnTo>
                  <a:lnTo>
                    <a:pt x="6599936" y="4220013"/>
                  </a:lnTo>
                  <a:lnTo>
                    <a:pt x="6601710" y="4171864"/>
                  </a:lnTo>
                  <a:lnTo>
                    <a:pt x="6602980" y="4123587"/>
                  </a:lnTo>
                  <a:lnTo>
                    <a:pt x="6603744" y="4075185"/>
                  </a:lnTo>
                  <a:lnTo>
                    <a:pt x="6604000" y="4026662"/>
                  </a:lnTo>
                  <a:lnTo>
                    <a:pt x="6603744" y="3978139"/>
                  </a:lnTo>
                  <a:lnTo>
                    <a:pt x="6602980" y="3929739"/>
                  </a:lnTo>
                  <a:lnTo>
                    <a:pt x="6601710" y="3881463"/>
                  </a:lnTo>
                  <a:lnTo>
                    <a:pt x="6599936" y="3833315"/>
                  </a:lnTo>
                  <a:lnTo>
                    <a:pt x="6597660" y="3785296"/>
                  </a:lnTo>
                  <a:lnTo>
                    <a:pt x="6594886" y="3737409"/>
                  </a:lnTo>
                  <a:lnTo>
                    <a:pt x="6591616" y="3689657"/>
                  </a:lnTo>
                  <a:lnTo>
                    <a:pt x="6587852" y="3642042"/>
                  </a:lnTo>
                  <a:lnTo>
                    <a:pt x="6583598" y="3594567"/>
                  </a:lnTo>
                  <a:lnTo>
                    <a:pt x="6578854" y="3547234"/>
                  </a:lnTo>
                  <a:lnTo>
                    <a:pt x="6573625" y="3500047"/>
                  </a:lnTo>
                  <a:lnTo>
                    <a:pt x="6567913" y="3453006"/>
                  </a:lnTo>
                  <a:lnTo>
                    <a:pt x="6561719" y="3406116"/>
                  </a:lnTo>
                  <a:lnTo>
                    <a:pt x="6555048" y="3359379"/>
                  </a:lnTo>
                  <a:lnTo>
                    <a:pt x="6547900" y="3312796"/>
                  </a:lnTo>
                  <a:lnTo>
                    <a:pt x="6540280" y="3266371"/>
                  </a:lnTo>
                  <a:lnTo>
                    <a:pt x="6532188" y="3220106"/>
                  </a:lnTo>
                  <a:lnTo>
                    <a:pt x="6523629" y="3174004"/>
                  </a:lnTo>
                  <a:lnTo>
                    <a:pt x="6514604" y="3128068"/>
                  </a:lnTo>
                  <a:lnTo>
                    <a:pt x="6505116" y="3082299"/>
                  </a:lnTo>
                  <a:lnTo>
                    <a:pt x="6495167" y="3036700"/>
                  </a:lnTo>
                  <a:lnTo>
                    <a:pt x="6484761" y="2991275"/>
                  </a:lnTo>
                  <a:lnTo>
                    <a:pt x="6473899" y="2946024"/>
                  </a:lnTo>
                  <a:lnTo>
                    <a:pt x="6462584" y="2900952"/>
                  </a:lnTo>
                  <a:lnTo>
                    <a:pt x="6450819" y="2856061"/>
                  </a:lnTo>
                  <a:lnTo>
                    <a:pt x="6438607" y="2811352"/>
                  </a:lnTo>
                  <a:lnTo>
                    <a:pt x="6425949" y="2766829"/>
                  </a:lnTo>
                  <a:lnTo>
                    <a:pt x="6412848" y="2722495"/>
                  </a:lnTo>
                  <a:lnTo>
                    <a:pt x="6399307" y="2678351"/>
                  </a:lnTo>
                  <a:lnTo>
                    <a:pt x="6385329" y="2634400"/>
                  </a:lnTo>
                  <a:lnTo>
                    <a:pt x="6370915" y="2590645"/>
                  </a:lnTo>
                  <a:lnTo>
                    <a:pt x="6356070" y="2547089"/>
                  </a:lnTo>
                  <a:lnTo>
                    <a:pt x="6340794" y="2503734"/>
                  </a:lnTo>
                  <a:lnTo>
                    <a:pt x="6325091" y="2460582"/>
                  </a:lnTo>
                  <a:lnTo>
                    <a:pt x="6308962" y="2417635"/>
                  </a:lnTo>
                  <a:lnTo>
                    <a:pt x="6292412" y="2374898"/>
                  </a:lnTo>
                  <a:lnTo>
                    <a:pt x="6275442" y="2332372"/>
                  </a:lnTo>
                  <a:lnTo>
                    <a:pt x="6258055" y="2290059"/>
                  </a:lnTo>
                  <a:lnTo>
                    <a:pt x="6240252" y="2247962"/>
                  </a:lnTo>
                  <a:lnTo>
                    <a:pt x="6222038" y="2206085"/>
                  </a:lnTo>
                  <a:lnTo>
                    <a:pt x="6203414" y="2164428"/>
                  </a:lnTo>
                  <a:lnTo>
                    <a:pt x="6184384" y="2122995"/>
                  </a:lnTo>
                  <a:lnTo>
                    <a:pt x="6164948" y="2081789"/>
                  </a:lnTo>
                  <a:lnTo>
                    <a:pt x="6145111" y="2040812"/>
                  </a:lnTo>
                  <a:lnTo>
                    <a:pt x="6124874" y="2000066"/>
                  </a:lnTo>
                  <a:lnTo>
                    <a:pt x="6104241" y="1959554"/>
                  </a:lnTo>
                  <a:lnTo>
                    <a:pt x="6083213" y="1919279"/>
                  </a:lnTo>
                  <a:lnTo>
                    <a:pt x="6061793" y="1879242"/>
                  </a:lnTo>
                  <a:lnTo>
                    <a:pt x="6039985" y="1839448"/>
                  </a:lnTo>
                  <a:lnTo>
                    <a:pt x="6017789" y="1799897"/>
                  </a:lnTo>
                  <a:lnTo>
                    <a:pt x="5995209" y="1760594"/>
                  </a:lnTo>
                  <a:lnTo>
                    <a:pt x="5972248" y="1721539"/>
                  </a:lnTo>
                  <a:lnTo>
                    <a:pt x="5948908" y="1682737"/>
                  </a:lnTo>
                  <a:lnTo>
                    <a:pt x="5925191" y="1644189"/>
                  </a:lnTo>
                  <a:lnTo>
                    <a:pt x="5901100" y="1605897"/>
                  </a:lnTo>
                  <a:lnTo>
                    <a:pt x="5876638" y="1567866"/>
                  </a:lnTo>
                  <a:lnTo>
                    <a:pt x="5851807" y="1530096"/>
                  </a:lnTo>
                  <a:lnTo>
                    <a:pt x="5826610" y="1492591"/>
                  </a:lnTo>
                  <a:lnTo>
                    <a:pt x="5801049" y="1455352"/>
                  </a:lnTo>
                  <a:lnTo>
                    <a:pt x="5775126" y="1418384"/>
                  </a:lnTo>
                  <a:lnTo>
                    <a:pt x="5748845" y="1381688"/>
                  </a:lnTo>
                  <a:lnTo>
                    <a:pt x="5722208" y="1345266"/>
                  </a:lnTo>
                  <a:lnTo>
                    <a:pt x="5695217" y="1309122"/>
                  </a:lnTo>
                  <a:lnTo>
                    <a:pt x="5667875" y="1273258"/>
                  </a:lnTo>
                  <a:lnTo>
                    <a:pt x="5640185" y="1237676"/>
                  </a:lnTo>
                  <a:lnTo>
                    <a:pt x="5612149" y="1202378"/>
                  </a:lnTo>
                  <a:lnTo>
                    <a:pt x="5583769" y="1167369"/>
                  </a:lnTo>
                  <a:lnTo>
                    <a:pt x="5555048" y="1132649"/>
                  </a:lnTo>
                  <a:lnTo>
                    <a:pt x="5525990" y="1098222"/>
                  </a:lnTo>
                  <a:lnTo>
                    <a:pt x="5496595" y="1064090"/>
                  </a:lnTo>
                  <a:lnTo>
                    <a:pt x="5466867" y="1030256"/>
                  </a:lnTo>
                  <a:lnTo>
                    <a:pt x="5436808" y="996722"/>
                  </a:lnTo>
                  <a:lnTo>
                    <a:pt x="5406421" y="963490"/>
                  </a:lnTo>
                  <a:lnTo>
                    <a:pt x="5375709" y="930564"/>
                  </a:lnTo>
                  <a:lnTo>
                    <a:pt x="5344674" y="897946"/>
                  </a:lnTo>
                  <a:lnTo>
                    <a:pt x="5313318" y="865638"/>
                  </a:lnTo>
                  <a:lnTo>
                    <a:pt x="5281644" y="833643"/>
                  </a:lnTo>
                  <a:lnTo>
                    <a:pt x="5249654" y="801964"/>
                  </a:lnTo>
                  <a:lnTo>
                    <a:pt x="5217352" y="770602"/>
                  </a:lnTo>
                  <a:lnTo>
                    <a:pt x="5184740" y="739562"/>
                  </a:lnTo>
                  <a:lnTo>
                    <a:pt x="5151819" y="708844"/>
                  </a:lnTo>
                  <a:lnTo>
                    <a:pt x="5118594" y="678452"/>
                  </a:lnTo>
                  <a:lnTo>
                    <a:pt x="5085065" y="648388"/>
                  </a:lnTo>
                  <a:lnTo>
                    <a:pt x="5051237" y="618655"/>
                  </a:lnTo>
                  <a:lnTo>
                    <a:pt x="5017111" y="589255"/>
                  </a:lnTo>
                  <a:lnTo>
                    <a:pt x="4982690" y="560191"/>
                  </a:lnTo>
                  <a:lnTo>
                    <a:pt x="4947976" y="531465"/>
                  </a:lnTo>
                  <a:lnTo>
                    <a:pt x="4912973" y="503080"/>
                  </a:lnTo>
                  <a:lnTo>
                    <a:pt x="4877682" y="475039"/>
                  </a:lnTo>
                  <a:lnTo>
                    <a:pt x="4842106" y="447344"/>
                  </a:lnTo>
                  <a:lnTo>
                    <a:pt x="4806247" y="419997"/>
                  </a:lnTo>
                  <a:lnTo>
                    <a:pt x="4770109" y="393001"/>
                  </a:lnTo>
                  <a:lnTo>
                    <a:pt x="4733694" y="366359"/>
                  </a:lnTo>
                  <a:lnTo>
                    <a:pt x="4697004" y="340074"/>
                  </a:lnTo>
                  <a:lnTo>
                    <a:pt x="4660042" y="314147"/>
                  </a:lnTo>
                  <a:lnTo>
                    <a:pt x="4622810" y="288581"/>
                  </a:lnTo>
                  <a:lnTo>
                    <a:pt x="4585311" y="263379"/>
                  </a:lnTo>
                  <a:lnTo>
                    <a:pt x="4547548" y="238544"/>
                  </a:lnTo>
                  <a:lnTo>
                    <a:pt x="4509523" y="214077"/>
                  </a:lnTo>
                  <a:lnTo>
                    <a:pt x="4471238" y="189982"/>
                  </a:lnTo>
                  <a:lnTo>
                    <a:pt x="4432696" y="166261"/>
                  </a:lnTo>
                  <a:lnTo>
                    <a:pt x="4393900" y="142916"/>
                  </a:lnTo>
                  <a:lnTo>
                    <a:pt x="4354853" y="119951"/>
                  </a:lnTo>
                  <a:lnTo>
                    <a:pt x="4315556" y="97367"/>
                  </a:lnTo>
                  <a:lnTo>
                    <a:pt x="4276012" y="75168"/>
                  </a:lnTo>
                  <a:lnTo>
                    <a:pt x="4236224" y="53355"/>
                  </a:lnTo>
                  <a:lnTo>
                    <a:pt x="4196194" y="31932"/>
                  </a:lnTo>
                  <a:lnTo>
                    <a:pt x="4155926" y="10900"/>
                  </a:lnTo>
                  <a:lnTo>
                    <a:pt x="41345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28351" y="423926"/>
              <a:ext cx="1317625" cy="131914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86816" y="6216497"/>
            <a:ext cx="23691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Microsoft Sans Serif"/>
                <a:cs typeface="Microsoft Sans Serif"/>
              </a:rPr>
              <a:t>*Толковый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словарь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Ожегова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6816" y="509053"/>
            <a:ext cx="4371975" cy="106045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4000" b="1" spc="-525" dirty="0">
                <a:latin typeface="Arial"/>
                <a:cs typeface="Arial"/>
              </a:rPr>
              <a:t>ДОБРОСОСЕДСТВО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2000" spc="-10" dirty="0">
                <a:latin typeface="Microsoft Sans Serif"/>
                <a:cs typeface="Microsoft Sans Serif"/>
              </a:rPr>
              <a:t>дружественные</a:t>
            </a:r>
            <a:r>
              <a:rPr sz="2000" spc="-6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отношения</a:t>
            </a:r>
            <a:r>
              <a:rPr sz="2000" spc="-5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соседей*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91767" y="3701034"/>
            <a:ext cx="4201795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0"/>
              </a:spcBef>
            </a:pPr>
            <a:r>
              <a:rPr sz="2000" spc="-275" dirty="0">
                <a:latin typeface="Microsoft Sans Serif"/>
                <a:cs typeface="Microsoft Sans Serif"/>
              </a:rPr>
              <a:t>Как</a:t>
            </a:r>
            <a:r>
              <a:rPr sz="2000" spc="-254" dirty="0">
                <a:latin typeface="Microsoft Sans Serif"/>
                <a:cs typeface="Microsoft Sans Serif"/>
              </a:rPr>
              <a:t>и</a:t>
            </a:r>
            <a:r>
              <a:rPr sz="2000" spc="-200" dirty="0">
                <a:latin typeface="Microsoft Sans Serif"/>
                <a:cs typeface="Microsoft Sans Serif"/>
              </a:rPr>
              <a:t>е</a:t>
            </a:r>
            <a:r>
              <a:rPr sz="2000" spc="-125" dirty="0">
                <a:latin typeface="Microsoft Sans Serif"/>
                <a:cs typeface="Microsoft Sans Serif"/>
              </a:rPr>
              <a:t> </a:t>
            </a:r>
            <a:r>
              <a:rPr sz="2000" spc="-204" dirty="0">
                <a:latin typeface="Microsoft Sans Serif"/>
                <a:cs typeface="Microsoft Sans Serif"/>
              </a:rPr>
              <a:t>о</a:t>
            </a:r>
            <a:r>
              <a:rPr sz="2000" spc="-215" dirty="0">
                <a:latin typeface="Microsoft Sans Serif"/>
                <a:cs typeface="Microsoft Sans Serif"/>
              </a:rPr>
              <a:t>б</a:t>
            </a:r>
            <a:r>
              <a:rPr sz="2000" spc="-290" dirty="0">
                <a:latin typeface="Microsoft Sans Serif"/>
                <a:cs typeface="Microsoft Sans Serif"/>
              </a:rPr>
              <a:t>щ</a:t>
            </a:r>
            <a:r>
              <a:rPr sz="2000" spc="-195" dirty="0">
                <a:latin typeface="Microsoft Sans Serif"/>
                <a:cs typeface="Microsoft Sans Serif"/>
              </a:rPr>
              <a:t>и</a:t>
            </a:r>
            <a:r>
              <a:rPr sz="2000" spc="-200" dirty="0">
                <a:latin typeface="Microsoft Sans Serif"/>
                <a:cs typeface="Microsoft Sans Serif"/>
              </a:rPr>
              <a:t>е</a:t>
            </a:r>
            <a:r>
              <a:rPr sz="2000" spc="-105" dirty="0">
                <a:latin typeface="Microsoft Sans Serif"/>
                <a:cs typeface="Microsoft Sans Serif"/>
              </a:rPr>
              <a:t> </a:t>
            </a:r>
            <a:r>
              <a:rPr sz="2000" spc="-200" dirty="0">
                <a:latin typeface="Microsoft Sans Serif"/>
                <a:cs typeface="Microsoft Sans Serif"/>
              </a:rPr>
              <a:t>культу</a:t>
            </a:r>
            <a:r>
              <a:rPr sz="2000" spc="-225" dirty="0">
                <a:latin typeface="Microsoft Sans Serif"/>
                <a:cs typeface="Microsoft Sans Serif"/>
              </a:rPr>
              <a:t>р</a:t>
            </a:r>
            <a:r>
              <a:rPr sz="2000" spc="-204" dirty="0">
                <a:latin typeface="Microsoft Sans Serif"/>
                <a:cs typeface="Microsoft Sans Serif"/>
              </a:rPr>
              <a:t>ные</a:t>
            </a:r>
            <a:r>
              <a:rPr sz="2000" spc="-95" dirty="0">
                <a:latin typeface="Microsoft Sans Serif"/>
                <a:cs typeface="Microsoft Sans Serif"/>
              </a:rPr>
              <a:t> </a:t>
            </a:r>
            <a:r>
              <a:rPr sz="2000" spc="-200" dirty="0">
                <a:latin typeface="Microsoft Sans Serif"/>
                <a:cs typeface="Microsoft Sans Serif"/>
              </a:rPr>
              <a:t>трад</a:t>
            </a:r>
            <a:r>
              <a:rPr sz="2000" spc="-195" dirty="0">
                <a:latin typeface="Microsoft Sans Serif"/>
                <a:cs typeface="Microsoft Sans Serif"/>
              </a:rPr>
              <a:t>и</a:t>
            </a:r>
            <a:r>
              <a:rPr sz="2000" spc="-204" dirty="0">
                <a:latin typeface="Microsoft Sans Serif"/>
                <a:cs typeface="Microsoft Sans Serif"/>
              </a:rPr>
              <a:t>ции</a:t>
            </a:r>
            <a:r>
              <a:rPr sz="2000" spc="-120" dirty="0">
                <a:latin typeface="Microsoft Sans Serif"/>
                <a:cs typeface="Microsoft Sans Serif"/>
              </a:rPr>
              <a:t> </a:t>
            </a:r>
            <a:r>
              <a:rPr sz="2000" spc="-204" dirty="0">
                <a:latin typeface="Microsoft Sans Serif"/>
                <a:cs typeface="Microsoft Sans Serif"/>
              </a:rPr>
              <a:t>е</a:t>
            </a:r>
            <a:r>
              <a:rPr sz="2000" spc="-190" dirty="0">
                <a:latin typeface="Microsoft Sans Serif"/>
                <a:cs typeface="Microsoft Sans Serif"/>
              </a:rPr>
              <a:t>с</a:t>
            </a:r>
            <a:r>
              <a:rPr sz="2000" spc="-185" dirty="0">
                <a:latin typeface="Microsoft Sans Serif"/>
                <a:cs typeface="Microsoft Sans Serif"/>
              </a:rPr>
              <a:t>ть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ts val="2280"/>
              </a:lnSpc>
            </a:pPr>
            <a:r>
              <a:rPr sz="2000" spc="-180" dirty="0">
                <a:latin typeface="Microsoft Sans Serif"/>
                <a:cs typeface="Microsoft Sans Serif"/>
              </a:rPr>
              <a:t>у</a:t>
            </a:r>
            <a:r>
              <a:rPr sz="2000" spc="-95" dirty="0">
                <a:latin typeface="Microsoft Sans Serif"/>
                <a:cs typeface="Microsoft Sans Serif"/>
              </a:rPr>
              <a:t> </a:t>
            </a:r>
            <a:r>
              <a:rPr sz="2000" spc="-200" dirty="0">
                <a:latin typeface="Microsoft Sans Serif"/>
                <a:cs typeface="Microsoft Sans Serif"/>
              </a:rPr>
              <a:t>народов</a:t>
            </a:r>
            <a:r>
              <a:rPr sz="2000" spc="-100" dirty="0">
                <a:latin typeface="Microsoft Sans Serif"/>
                <a:cs typeface="Microsoft Sans Serif"/>
              </a:rPr>
              <a:t> </a:t>
            </a:r>
            <a:r>
              <a:rPr sz="2000" spc="-240" dirty="0">
                <a:latin typeface="Microsoft Sans Serif"/>
                <a:cs typeface="Microsoft Sans Serif"/>
              </a:rPr>
              <a:t>Р</a:t>
            </a:r>
            <a:r>
              <a:rPr sz="2000" spc="-210" dirty="0">
                <a:latin typeface="Microsoft Sans Serif"/>
                <a:cs typeface="Microsoft Sans Serif"/>
              </a:rPr>
              <a:t>о</a:t>
            </a:r>
            <a:r>
              <a:rPr sz="2000" spc="-185" dirty="0">
                <a:latin typeface="Microsoft Sans Serif"/>
                <a:cs typeface="Microsoft Sans Serif"/>
              </a:rPr>
              <a:t>с</a:t>
            </a:r>
            <a:r>
              <a:rPr sz="2000" spc="-195" dirty="0">
                <a:latin typeface="Microsoft Sans Serif"/>
                <a:cs typeface="Microsoft Sans Serif"/>
              </a:rPr>
              <a:t>с</a:t>
            </a:r>
            <a:r>
              <a:rPr sz="2000" spc="-200" dirty="0">
                <a:latin typeface="Microsoft Sans Serif"/>
                <a:cs typeface="Microsoft Sans Serif"/>
              </a:rPr>
              <a:t>ии</a:t>
            </a:r>
            <a:r>
              <a:rPr sz="2000" spc="-100" dirty="0">
                <a:latin typeface="Microsoft Sans Serif"/>
                <a:cs typeface="Microsoft Sans Serif"/>
              </a:rPr>
              <a:t>,</a:t>
            </a:r>
            <a:r>
              <a:rPr sz="2000" spc="-90" dirty="0">
                <a:latin typeface="Microsoft Sans Serif"/>
                <a:cs typeface="Microsoft Sans Serif"/>
              </a:rPr>
              <a:t> </a:t>
            </a:r>
            <a:r>
              <a:rPr sz="2000" spc="-225" dirty="0">
                <a:latin typeface="Microsoft Sans Serif"/>
                <a:cs typeface="Microsoft Sans Serif"/>
              </a:rPr>
              <a:t>Украи</a:t>
            </a:r>
            <a:r>
              <a:rPr sz="2000" spc="-215" dirty="0">
                <a:latin typeface="Microsoft Sans Serif"/>
                <a:cs typeface="Microsoft Sans Serif"/>
              </a:rPr>
              <a:t>ны</a:t>
            </a:r>
            <a:r>
              <a:rPr sz="2000" spc="-110" dirty="0">
                <a:latin typeface="Microsoft Sans Serif"/>
                <a:cs typeface="Microsoft Sans Serif"/>
              </a:rPr>
              <a:t> </a:t>
            </a:r>
            <a:r>
              <a:rPr sz="2000" spc="-200" dirty="0">
                <a:latin typeface="Microsoft Sans Serif"/>
                <a:cs typeface="Microsoft Sans Serif"/>
              </a:rPr>
              <a:t>и</a:t>
            </a:r>
            <a:r>
              <a:rPr sz="2000" spc="-100" dirty="0">
                <a:latin typeface="Microsoft Sans Serif"/>
                <a:cs typeface="Microsoft Sans Serif"/>
              </a:rPr>
              <a:t> </a:t>
            </a:r>
            <a:r>
              <a:rPr sz="2000" spc="-210" dirty="0">
                <a:latin typeface="Microsoft Sans Serif"/>
                <a:cs typeface="Microsoft Sans Serif"/>
              </a:rPr>
              <a:t>Белор</a:t>
            </a:r>
            <a:r>
              <a:rPr sz="2000" spc="-185" dirty="0">
                <a:latin typeface="Microsoft Sans Serif"/>
                <a:cs typeface="Microsoft Sans Serif"/>
              </a:rPr>
              <a:t>ус</a:t>
            </a:r>
            <a:r>
              <a:rPr sz="2000" spc="-195" dirty="0">
                <a:latin typeface="Microsoft Sans Serif"/>
                <a:cs typeface="Microsoft Sans Serif"/>
              </a:rPr>
              <a:t>с</a:t>
            </a:r>
            <a:r>
              <a:rPr sz="2000" spc="-200" dirty="0">
                <a:latin typeface="Microsoft Sans Serif"/>
                <a:cs typeface="Microsoft Sans Serif"/>
              </a:rPr>
              <a:t>ии?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8012" y="2554351"/>
            <a:ext cx="800735" cy="798830"/>
          </a:xfrm>
          <a:custGeom>
            <a:avLst/>
            <a:gdLst/>
            <a:ahLst/>
            <a:cxnLst/>
            <a:rect l="l" t="t" r="r" b="b"/>
            <a:pathLst>
              <a:path w="800735" h="798829">
                <a:moveTo>
                  <a:pt x="400050" y="0"/>
                </a:moveTo>
                <a:lnTo>
                  <a:pt x="353395" y="2685"/>
                </a:lnTo>
                <a:lnTo>
                  <a:pt x="308322" y="10541"/>
                </a:lnTo>
                <a:lnTo>
                  <a:pt x="265129" y="23268"/>
                </a:lnTo>
                <a:lnTo>
                  <a:pt x="224117" y="40567"/>
                </a:lnTo>
                <a:lnTo>
                  <a:pt x="185587" y="62139"/>
                </a:lnTo>
                <a:lnTo>
                  <a:pt x="149838" y="87684"/>
                </a:lnTo>
                <a:lnTo>
                  <a:pt x="117171" y="116903"/>
                </a:lnTo>
                <a:lnTo>
                  <a:pt x="87886" y="149497"/>
                </a:lnTo>
                <a:lnTo>
                  <a:pt x="62282" y="185166"/>
                </a:lnTo>
                <a:lnTo>
                  <a:pt x="40661" y="223610"/>
                </a:lnTo>
                <a:lnTo>
                  <a:pt x="23322" y="264531"/>
                </a:lnTo>
                <a:lnTo>
                  <a:pt x="10565" y="307630"/>
                </a:lnTo>
                <a:lnTo>
                  <a:pt x="2691" y="352606"/>
                </a:lnTo>
                <a:lnTo>
                  <a:pt x="0" y="399161"/>
                </a:lnTo>
                <a:lnTo>
                  <a:pt x="2691" y="445740"/>
                </a:lnTo>
                <a:lnTo>
                  <a:pt x="10565" y="490738"/>
                </a:lnTo>
                <a:lnTo>
                  <a:pt x="23322" y="533855"/>
                </a:lnTo>
                <a:lnTo>
                  <a:pt x="40661" y="574792"/>
                </a:lnTo>
                <a:lnTo>
                  <a:pt x="62282" y="613249"/>
                </a:lnTo>
                <a:lnTo>
                  <a:pt x="87886" y="648928"/>
                </a:lnTo>
                <a:lnTo>
                  <a:pt x="117171" y="681529"/>
                </a:lnTo>
                <a:lnTo>
                  <a:pt x="149838" y="710754"/>
                </a:lnTo>
                <a:lnTo>
                  <a:pt x="185587" y="736303"/>
                </a:lnTo>
                <a:lnTo>
                  <a:pt x="224117" y="757878"/>
                </a:lnTo>
                <a:lnTo>
                  <a:pt x="265129" y="775179"/>
                </a:lnTo>
                <a:lnTo>
                  <a:pt x="308322" y="787907"/>
                </a:lnTo>
                <a:lnTo>
                  <a:pt x="353395" y="795763"/>
                </a:lnTo>
                <a:lnTo>
                  <a:pt x="400050" y="798449"/>
                </a:lnTo>
                <a:lnTo>
                  <a:pt x="446705" y="795763"/>
                </a:lnTo>
                <a:lnTo>
                  <a:pt x="491781" y="787907"/>
                </a:lnTo>
                <a:lnTo>
                  <a:pt x="534978" y="775179"/>
                </a:lnTo>
                <a:lnTo>
                  <a:pt x="575994" y="757878"/>
                </a:lnTo>
                <a:lnTo>
                  <a:pt x="614530" y="736303"/>
                </a:lnTo>
                <a:lnTo>
                  <a:pt x="650286" y="710754"/>
                </a:lnTo>
                <a:lnTo>
                  <a:pt x="682959" y="681529"/>
                </a:lnTo>
                <a:lnTo>
                  <a:pt x="712252" y="648928"/>
                </a:lnTo>
                <a:lnTo>
                  <a:pt x="737862" y="613249"/>
                </a:lnTo>
                <a:lnTo>
                  <a:pt x="759489" y="574792"/>
                </a:lnTo>
                <a:lnTo>
                  <a:pt x="776833" y="533855"/>
                </a:lnTo>
                <a:lnTo>
                  <a:pt x="789594" y="490738"/>
                </a:lnTo>
                <a:lnTo>
                  <a:pt x="797471" y="445740"/>
                </a:lnTo>
                <a:lnTo>
                  <a:pt x="800163" y="399161"/>
                </a:lnTo>
                <a:lnTo>
                  <a:pt x="797471" y="352606"/>
                </a:lnTo>
                <a:lnTo>
                  <a:pt x="789594" y="307630"/>
                </a:lnTo>
                <a:lnTo>
                  <a:pt x="776833" y="264531"/>
                </a:lnTo>
                <a:lnTo>
                  <a:pt x="759489" y="223610"/>
                </a:lnTo>
                <a:lnTo>
                  <a:pt x="737862" y="185166"/>
                </a:lnTo>
                <a:lnTo>
                  <a:pt x="712252" y="149497"/>
                </a:lnTo>
                <a:lnTo>
                  <a:pt x="682959" y="116903"/>
                </a:lnTo>
                <a:lnTo>
                  <a:pt x="650286" y="87684"/>
                </a:lnTo>
                <a:lnTo>
                  <a:pt x="614530" y="62139"/>
                </a:lnTo>
                <a:lnTo>
                  <a:pt x="575994" y="40567"/>
                </a:lnTo>
                <a:lnTo>
                  <a:pt x="534978" y="23268"/>
                </a:lnTo>
                <a:lnTo>
                  <a:pt x="491781" y="10541"/>
                </a:lnTo>
                <a:lnTo>
                  <a:pt x="446705" y="2685"/>
                </a:lnTo>
                <a:lnTo>
                  <a:pt x="400050" y="0"/>
                </a:lnTo>
                <a:close/>
              </a:path>
            </a:pathLst>
          </a:custGeom>
          <a:solidFill>
            <a:srgbClr val="66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02741" y="2294331"/>
            <a:ext cx="4398645" cy="951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ts val="5325"/>
              </a:lnSpc>
              <a:spcBef>
                <a:spcPts val="100"/>
              </a:spcBef>
              <a:tabLst>
                <a:tab pos="814069" algn="l"/>
              </a:tabLst>
            </a:pPr>
            <a:r>
              <a:rPr sz="7200" baseline="-23726" dirty="0">
                <a:solidFill>
                  <a:srgbClr val="000000"/>
                </a:solidFill>
              </a:rPr>
              <a:t>?	</a:t>
            </a:r>
            <a:r>
              <a:rPr sz="2000" spc="-275" dirty="0">
                <a:solidFill>
                  <a:srgbClr val="000000"/>
                </a:solidFill>
              </a:rPr>
              <a:t>Каким</a:t>
            </a:r>
            <a:r>
              <a:rPr sz="2000" spc="-130" dirty="0">
                <a:solidFill>
                  <a:srgbClr val="000000"/>
                </a:solidFill>
              </a:rPr>
              <a:t> </a:t>
            </a:r>
            <a:r>
              <a:rPr sz="2000" spc="-225" dirty="0">
                <a:solidFill>
                  <a:srgbClr val="000000"/>
                </a:solidFill>
              </a:rPr>
              <a:t>должно</a:t>
            </a:r>
            <a:r>
              <a:rPr sz="2000" spc="-120" dirty="0">
                <a:solidFill>
                  <a:srgbClr val="000000"/>
                </a:solidFill>
              </a:rPr>
              <a:t> </a:t>
            </a:r>
            <a:r>
              <a:rPr sz="2000" spc="-195" dirty="0">
                <a:solidFill>
                  <a:srgbClr val="000000"/>
                </a:solidFill>
              </a:rPr>
              <a:t>быть</a:t>
            </a:r>
            <a:r>
              <a:rPr sz="2000" spc="-75" dirty="0">
                <a:solidFill>
                  <a:srgbClr val="000000"/>
                </a:solidFill>
              </a:rPr>
              <a:t> </a:t>
            </a:r>
            <a:r>
              <a:rPr sz="2000" spc="-210" dirty="0">
                <a:solidFill>
                  <a:srgbClr val="000000"/>
                </a:solidFill>
              </a:rPr>
              <a:t>взаимодействие</a:t>
            </a:r>
            <a:endParaRPr sz="2000"/>
          </a:p>
          <a:p>
            <a:pPr marL="814069">
              <a:lnSpc>
                <a:spcPts val="1964"/>
              </a:lnSpc>
            </a:pPr>
            <a:r>
              <a:rPr sz="2000" spc="-190" dirty="0">
                <a:solidFill>
                  <a:srgbClr val="000000"/>
                </a:solidFill>
              </a:rPr>
              <a:t>с</a:t>
            </a:r>
            <a:r>
              <a:rPr sz="2000" spc="-200" dirty="0">
                <a:solidFill>
                  <a:srgbClr val="000000"/>
                </a:solidFill>
              </a:rPr>
              <a:t>лавян</a:t>
            </a:r>
            <a:r>
              <a:rPr sz="2000" spc="-190" dirty="0">
                <a:solidFill>
                  <a:srgbClr val="000000"/>
                </a:solidFill>
              </a:rPr>
              <a:t>с</a:t>
            </a:r>
            <a:r>
              <a:rPr sz="2000" spc="-235" dirty="0">
                <a:solidFill>
                  <a:srgbClr val="000000"/>
                </a:solidFill>
              </a:rPr>
              <a:t>к</a:t>
            </a:r>
            <a:r>
              <a:rPr sz="2000" spc="-254" dirty="0">
                <a:solidFill>
                  <a:srgbClr val="000000"/>
                </a:solidFill>
              </a:rPr>
              <a:t>и</a:t>
            </a:r>
            <a:r>
              <a:rPr sz="2000" spc="-180" dirty="0">
                <a:solidFill>
                  <a:srgbClr val="000000"/>
                </a:solidFill>
              </a:rPr>
              <a:t>х</a:t>
            </a:r>
            <a:r>
              <a:rPr sz="2000" spc="-120" dirty="0">
                <a:solidFill>
                  <a:srgbClr val="000000"/>
                </a:solidFill>
              </a:rPr>
              <a:t> </a:t>
            </a:r>
            <a:r>
              <a:rPr sz="2000" spc="-185" dirty="0">
                <a:solidFill>
                  <a:srgbClr val="000000"/>
                </a:solidFill>
              </a:rPr>
              <a:t>го</a:t>
            </a:r>
            <a:r>
              <a:rPr sz="2000" spc="-204" dirty="0">
                <a:solidFill>
                  <a:srgbClr val="000000"/>
                </a:solidFill>
              </a:rPr>
              <a:t>с</a:t>
            </a:r>
            <a:r>
              <a:rPr sz="2000" spc="-190" dirty="0">
                <a:solidFill>
                  <a:srgbClr val="000000"/>
                </a:solidFill>
              </a:rPr>
              <a:t>у</a:t>
            </a:r>
            <a:r>
              <a:rPr sz="2000" spc="-210" dirty="0">
                <a:solidFill>
                  <a:srgbClr val="000000"/>
                </a:solidFill>
              </a:rPr>
              <a:t>дар</a:t>
            </a:r>
            <a:r>
              <a:rPr sz="2000" spc="-195" dirty="0">
                <a:solidFill>
                  <a:srgbClr val="000000"/>
                </a:solidFill>
              </a:rPr>
              <a:t>с</a:t>
            </a:r>
            <a:r>
              <a:rPr sz="2000" spc="-190" dirty="0">
                <a:solidFill>
                  <a:srgbClr val="000000"/>
                </a:solidFill>
              </a:rPr>
              <a:t>тв?</a:t>
            </a:r>
            <a:endParaRPr sz="2000"/>
          </a:p>
        </p:txBody>
      </p:sp>
      <p:sp>
        <p:nvSpPr>
          <p:cNvPr id="15" name="object 15"/>
          <p:cNvSpPr/>
          <p:nvPr/>
        </p:nvSpPr>
        <p:spPr>
          <a:xfrm>
            <a:off x="608012" y="3606800"/>
            <a:ext cx="800735" cy="800100"/>
          </a:xfrm>
          <a:custGeom>
            <a:avLst/>
            <a:gdLst/>
            <a:ahLst/>
            <a:cxnLst/>
            <a:rect l="l" t="t" r="r" b="b"/>
            <a:pathLst>
              <a:path w="800735" h="800100">
                <a:moveTo>
                  <a:pt x="400050" y="0"/>
                </a:moveTo>
                <a:lnTo>
                  <a:pt x="353395" y="2690"/>
                </a:lnTo>
                <a:lnTo>
                  <a:pt x="308322" y="10563"/>
                </a:lnTo>
                <a:lnTo>
                  <a:pt x="265129" y="23318"/>
                </a:lnTo>
                <a:lnTo>
                  <a:pt x="224117" y="40654"/>
                </a:lnTo>
                <a:lnTo>
                  <a:pt x="185587" y="62273"/>
                </a:lnTo>
                <a:lnTo>
                  <a:pt x="149838" y="87874"/>
                </a:lnTo>
                <a:lnTo>
                  <a:pt x="117171" y="117157"/>
                </a:lnTo>
                <a:lnTo>
                  <a:pt x="87886" y="149822"/>
                </a:lnTo>
                <a:lnTo>
                  <a:pt x="62282" y="185570"/>
                </a:lnTo>
                <a:lnTo>
                  <a:pt x="40661" y="224101"/>
                </a:lnTo>
                <a:lnTo>
                  <a:pt x="23322" y="265114"/>
                </a:lnTo>
                <a:lnTo>
                  <a:pt x="10565" y="308310"/>
                </a:lnTo>
                <a:lnTo>
                  <a:pt x="2691" y="353388"/>
                </a:lnTo>
                <a:lnTo>
                  <a:pt x="0" y="400050"/>
                </a:lnTo>
                <a:lnTo>
                  <a:pt x="2691" y="446711"/>
                </a:lnTo>
                <a:lnTo>
                  <a:pt x="10565" y="491789"/>
                </a:lnTo>
                <a:lnTo>
                  <a:pt x="23322" y="534985"/>
                </a:lnTo>
                <a:lnTo>
                  <a:pt x="40661" y="575998"/>
                </a:lnTo>
                <a:lnTo>
                  <a:pt x="62282" y="614529"/>
                </a:lnTo>
                <a:lnTo>
                  <a:pt x="87886" y="650277"/>
                </a:lnTo>
                <a:lnTo>
                  <a:pt x="117171" y="682942"/>
                </a:lnTo>
                <a:lnTo>
                  <a:pt x="149838" y="712225"/>
                </a:lnTo>
                <a:lnTo>
                  <a:pt x="185587" y="737826"/>
                </a:lnTo>
                <a:lnTo>
                  <a:pt x="224117" y="759445"/>
                </a:lnTo>
                <a:lnTo>
                  <a:pt x="265129" y="776781"/>
                </a:lnTo>
                <a:lnTo>
                  <a:pt x="308322" y="789536"/>
                </a:lnTo>
                <a:lnTo>
                  <a:pt x="353395" y="797409"/>
                </a:lnTo>
                <a:lnTo>
                  <a:pt x="400050" y="800100"/>
                </a:lnTo>
                <a:lnTo>
                  <a:pt x="446705" y="797409"/>
                </a:lnTo>
                <a:lnTo>
                  <a:pt x="491781" y="789536"/>
                </a:lnTo>
                <a:lnTo>
                  <a:pt x="534978" y="776781"/>
                </a:lnTo>
                <a:lnTo>
                  <a:pt x="575994" y="759445"/>
                </a:lnTo>
                <a:lnTo>
                  <a:pt x="614530" y="737826"/>
                </a:lnTo>
                <a:lnTo>
                  <a:pt x="650286" y="712225"/>
                </a:lnTo>
                <a:lnTo>
                  <a:pt x="682959" y="682942"/>
                </a:lnTo>
                <a:lnTo>
                  <a:pt x="712252" y="650277"/>
                </a:lnTo>
                <a:lnTo>
                  <a:pt x="737862" y="614529"/>
                </a:lnTo>
                <a:lnTo>
                  <a:pt x="759489" y="575998"/>
                </a:lnTo>
                <a:lnTo>
                  <a:pt x="776833" y="534985"/>
                </a:lnTo>
                <a:lnTo>
                  <a:pt x="789594" y="491789"/>
                </a:lnTo>
                <a:lnTo>
                  <a:pt x="797471" y="446711"/>
                </a:lnTo>
                <a:lnTo>
                  <a:pt x="800163" y="400050"/>
                </a:lnTo>
                <a:lnTo>
                  <a:pt x="797471" y="353388"/>
                </a:lnTo>
                <a:lnTo>
                  <a:pt x="789594" y="308310"/>
                </a:lnTo>
                <a:lnTo>
                  <a:pt x="776833" y="265114"/>
                </a:lnTo>
                <a:lnTo>
                  <a:pt x="759489" y="224101"/>
                </a:lnTo>
                <a:lnTo>
                  <a:pt x="737862" y="185570"/>
                </a:lnTo>
                <a:lnTo>
                  <a:pt x="712252" y="149822"/>
                </a:lnTo>
                <a:lnTo>
                  <a:pt x="682959" y="117157"/>
                </a:lnTo>
                <a:lnTo>
                  <a:pt x="650286" y="87874"/>
                </a:lnTo>
                <a:lnTo>
                  <a:pt x="614530" y="62273"/>
                </a:lnTo>
                <a:lnTo>
                  <a:pt x="575994" y="40654"/>
                </a:lnTo>
                <a:lnTo>
                  <a:pt x="534978" y="23318"/>
                </a:lnTo>
                <a:lnTo>
                  <a:pt x="491781" y="10563"/>
                </a:lnTo>
                <a:lnTo>
                  <a:pt x="446705" y="2690"/>
                </a:lnTo>
                <a:lnTo>
                  <a:pt x="400050" y="0"/>
                </a:lnTo>
                <a:close/>
              </a:path>
            </a:pathLst>
          </a:custGeom>
          <a:solidFill>
            <a:srgbClr val="66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23366" y="3597655"/>
            <a:ext cx="3644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latin typeface="Microsoft Sans Serif"/>
                <a:cs typeface="Microsoft Sans Serif"/>
              </a:rPr>
              <a:t>?</a:t>
            </a:r>
            <a:endParaRPr sz="48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146535" y="6465214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5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059554" cy="4253230"/>
          </a:xfrm>
          <a:custGeom>
            <a:avLst/>
            <a:gdLst/>
            <a:ahLst/>
            <a:cxnLst/>
            <a:rect l="l" t="t" r="r" b="b"/>
            <a:pathLst>
              <a:path w="4059554" h="4253230">
                <a:moveTo>
                  <a:pt x="3351860" y="0"/>
                </a:moveTo>
                <a:lnTo>
                  <a:pt x="0" y="0"/>
                </a:lnTo>
                <a:lnTo>
                  <a:pt x="0" y="3959384"/>
                </a:lnTo>
                <a:lnTo>
                  <a:pt x="73113" y="3993749"/>
                </a:lnTo>
                <a:lnTo>
                  <a:pt x="115713" y="4012580"/>
                </a:lnTo>
                <a:lnTo>
                  <a:pt x="158712" y="4030758"/>
                </a:lnTo>
                <a:lnTo>
                  <a:pt x="202102" y="4048276"/>
                </a:lnTo>
                <a:lnTo>
                  <a:pt x="245876" y="4065127"/>
                </a:lnTo>
                <a:lnTo>
                  <a:pt x="290027" y="4081304"/>
                </a:lnTo>
                <a:lnTo>
                  <a:pt x="334546" y="4096800"/>
                </a:lnTo>
                <a:lnTo>
                  <a:pt x="379426" y="4111608"/>
                </a:lnTo>
                <a:lnTo>
                  <a:pt x="424659" y="4125721"/>
                </a:lnTo>
                <a:lnTo>
                  <a:pt x="470239" y="4139132"/>
                </a:lnTo>
                <a:lnTo>
                  <a:pt x="516157" y="4151834"/>
                </a:lnTo>
                <a:lnTo>
                  <a:pt x="562406" y="4163820"/>
                </a:lnTo>
                <a:lnTo>
                  <a:pt x="608978" y="4175084"/>
                </a:lnTo>
                <a:lnTo>
                  <a:pt x="655866" y="4185617"/>
                </a:lnTo>
                <a:lnTo>
                  <a:pt x="703062" y="4195414"/>
                </a:lnTo>
                <a:lnTo>
                  <a:pt x="750559" y="4204468"/>
                </a:lnTo>
                <a:lnTo>
                  <a:pt x="798349" y="4212770"/>
                </a:lnTo>
                <a:lnTo>
                  <a:pt x="846424" y="4220315"/>
                </a:lnTo>
                <a:lnTo>
                  <a:pt x="894777" y="4227095"/>
                </a:lnTo>
                <a:lnTo>
                  <a:pt x="943401" y="4233104"/>
                </a:lnTo>
                <a:lnTo>
                  <a:pt x="992287" y="4238334"/>
                </a:lnTo>
                <a:lnTo>
                  <a:pt x="1041429" y="4242779"/>
                </a:lnTo>
                <a:lnTo>
                  <a:pt x="1090818" y="4246431"/>
                </a:lnTo>
                <a:lnTo>
                  <a:pt x="1140447" y="4249284"/>
                </a:lnTo>
                <a:lnTo>
                  <a:pt x="1190309" y="4251330"/>
                </a:lnTo>
                <a:lnTo>
                  <a:pt x="1240396" y="4252563"/>
                </a:lnTo>
                <a:lnTo>
                  <a:pt x="1290701" y="4252976"/>
                </a:lnTo>
                <a:lnTo>
                  <a:pt x="1340999" y="4252563"/>
                </a:lnTo>
                <a:lnTo>
                  <a:pt x="1391081" y="4251330"/>
                </a:lnTo>
                <a:lnTo>
                  <a:pt x="1440938" y="4249284"/>
                </a:lnTo>
                <a:lnTo>
                  <a:pt x="1490563" y="4246431"/>
                </a:lnTo>
                <a:lnTo>
                  <a:pt x="1539948" y="4242779"/>
                </a:lnTo>
                <a:lnTo>
                  <a:pt x="1589085" y="4238334"/>
                </a:lnTo>
                <a:lnTo>
                  <a:pt x="1637968" y="4233104"/>
                </a:lnTo>
                <a:lnTo>
                  <a:pt x="1686587" y="4227095"/>
                </a:lnTo>
                <a:lnTo>
                  <a:pt x="1734937" y="4220315"/>
                </a:lnTo>
                <a:lnTo>
                  <a:pt x="1783009" y="4212770"/>
                </a:lnTo>
                <a:lnTo>
                  <a:pt x="1830796" y="4204468"/>
                </a:lnTo>
                <a:lnTo>
                  <a:pt x="1878289" y="4195414"/>
                </a:lnTo>
                <a:lnTo>
                  <a:pt x="1925483" y="4185617"/>
                </a:lnTo>
                <a:lnTo>
                  <a:pt x="1972368" y="4175084"/>
                </a:lnTo>
                <a:lnTo>
                  <a:pt x="2018938" y="4163820"/>
                </a:lnTo>
                <a:lnTo>
                  <a:pt x="2065185" y="4151834"/>
                </a:lnTo>
                <a:lnTo>
                  <a:pt x="2111101" y="4139132"/>
                </a:lnTo>
                <a:lnTo>
                  <a:pt x="2156679" y="4125721"/>
                </a:lnTo>
                <a:lnTo>
                  <a:pt x="2201911" y="4111608"/>
                </a:lnTo>
                <a:lnTo>
                  <a:pt x="2246789" y="4096800"/>
                </a:lnTo>
                <a:lnTo>
                  <a:pt x="2291307" y="4081304"/>
                </a:lnTo>
                <a:lnTo>
                  <a:pt x="2335456" y="4065127"/>
                </a:lnTo>
                <a:lnTo>
                  <a:pt x="2379229" y="4048276"/>
                </a:lnTo>
                <a:lnTo>
                  <a:pt x="2422618" y="4030758"/>
                </a:lnTo>
                <a:lnTo>
                  <a:pt x="2465616" y="4012580"/>
                </a:lnTo>
                <a:lnTo>
                  <a:pt x="2508216" y="3993749"/>
                </a:lnTo>
                <a:lnTo>
                  <a:pt x="2550409" y="3974272"/>
                </a:lnTo>
                <a:lnTo>
                  <a:pt x="2592188" y="3954155"/>
                </a:lnTo>
                <a:lnTo>
                  <a:pt x="2633546" y="3933406"/>
                </a:lnTo>
                <a:lnTo>
                  <a:pt x="2674474" y="3912032"/>
                </a:lnTo>
                <a:lnTo>
                  <a:pt x="2714966" y="3890040"/>
                </a:lnTo>
                <a:lnTo>
                  <a:pt x="2755014" y="3867436"/>
                </a:lnTo>
                <a:lnTo>
                  <a:pt x="2794610" y="3844228"/>
                </a:lnTo>
                <a:lnTo>
                  <a:pt x="2833747" y="3820423"/>
                </a:lnTo>
                <a:lnTo>
                  <a:pt x="2872416" y="3796027"/>
                </a:lnTo>
                <a:lnTo>
                  <a:pt x="2910612" y="3771048"/>
                </a:lnTo>
                <a:lnTo>
                  <a:pt x="2948325" y="3745492"/>
                </a:lnTo>
                <a:lnTo>
                  <a:pt x="2985549" y="3719367"/>
                </a:lnTo>
                <a:lnTo>
                  <a:pt x="3022276" y="3692679"/>
                </a:lnTo>
                <a:lnTo>
                  <a:pt x="3058497" y="3665436"/>
                </a:lnTo>
                <a:lnTo>
                  <a:pt x="3094207" y="3637644"/>
                </a:lnTo>
                <a:lnTo>
                  <a:pt x="3129397" y="3609310"/>
                </a:lnTo>
                <a:lnTo>
                  <a:pt x="3164059" y="3580442"/>
                </a:lnTo>
                <a:lnTo>
                  <a:pt x="3198186" y="3551046"/>
                </a:lnTo>
                <a:lnTo>
                  <a:pt x="3231771" y="3521129"/>
                </a:lnTo>
                <a:lnTo>
                  <a:pt x="3264806" y="3490698"/>
                </a:lnTo>
                <a:lnTo>
                  <a:pt x="3297283" y="3459761"/>
                </a:lnTo>
                <a:lnTo>
                  <a:pt x="3329195" y="3428324"/>
                </a:lnTo>
                <a:lnTo>
                  <a:pt x="3360534" y="3396394"/>
                </a:lnTo>
                <a:lnTo>
                  <a:pt x="3391292" y="3363978"/>
                </a:lnTo>
                <a:lnTo>
                  <a:pt x="3421463" y="3331083"/>
                </a:lnTo>
                <a:lnTo>
                  <a:pt x="3451038" y="3297716"/>
                </a:lnTo>
                <a:lnTo>
                  <a:pt x="3480010" y="3263885"/>
                </a:lnTo>
                <a:lnTo>
                  <a:pt x="3508371" y="3229595"/>
                </a:lnTo>
                <a:lnTo>
                  <a:pt x="3536114" y="3194854"/>
                </a:lnTo>
                <a:lnTo>
                  <a:pt x="3563232" y="3159669"/>
                </a:lnTo>
                <a:lnTo>
                  <a:pt x="3589716" y="3124047"/>
                </a:lnTo>
                <a:lnTo>
                  <a:pt x="3615559" y="3087995"/>
                </a:lnTo>
                <a:lnTo>
                  <a:pt x="3640753" y="3051519"/>
                </a:lnTo>
                <a:lnTo>
                  <a:pt x="3665292" y="3014627"/>
                </a:lnTo>
                <a:lnTo>
                  <a:pt x="3689167" y="2977327"/>
                </a:lnTo>
                <a:lnTo>
                  <a:pt x="3712370" y="2939623"/>
                </a:lnTo>
                <a:lnTo>
                  <a:pt x="3734895" y="2901525"/>
                </a:lnTo>
                <a:lnTo>
                  <a:pt x="3756734" y="2863038"/>
                </a:lnTo>
                <a:lnTo>
                  <a:pt x="3777879" y="2824170"/>
                </a:lnTo>
                <a:lnTo>
                  <a:pt x="3798322" y="2784927"/>
                </a:lnTo>
                <a:lnTo>
                  <a:pt x="3818056" y="2745317"/>
                </a:lnTo>
                <a:lnTo>
                  <a:pt x="3837074" y="2705347"/>
                </a:lnTo>
                <a:lnTo>
                  <a:pt x="3855368" y="2665023"/>
                </a:lnTo>
                <a:lnTo>
                  <a:pt x="3872930" y="2624352"/>
                </a:lnTo>
                <a:lnTo>
                  <a:pt x="3889752" y="2583342"/>
                </a:lnTo>
                <a:lnTo>
                  <a:pt x="3905828" y="2541999"/>
                </a:lnTo>
                <a:lnTo>
                  <a:pt x="3921149" y="2500331"/>
                </a:lnTo>
                <a:lnTo>
                  <a:pt x="3935708" y="2458344"/>
                </a:lnTo>
                <a:lnTo>
                  <a:pt x="3949498" y="2416045"/>
                </a:lnTo>
                <a:lnTo>
                  <a:pt x="3962511" y="2373442"/>
                </a:lnTo>
                <a:lnTo>
                  <a:pt x="3974739" y="2330541"/>
                </a:lnTo>
                <a:lnTo>
                  <a:pt x="3986174" y="2287349"/>
                </a:lnTo>
                <a:lnTo>
                  <a:pt x="3996810" y="2243873"/>
                </a:lnTo>
                <a:lnTo>
                  <a:pt x="4006639" y="2200120"/>
                </a:lnTo>
                <a:lnTo>
                  <a:pt x="4015652" y="2156098"/>
                </a:lnTo>
                <a:lnTo>
                  <a:pt x="4023843" y="2111812"/>
                </a:lnTo>
                <a:lnTo>
                  <a:pt x="4031204" y="2067271"/>
                </a:lnTo>
                <a:lnTo>
                  <a:pt x="4037727" y="2022480"/>
                </a:lnTo>
                <a:lnTo>
                  <a:pt x="4043406" y="1977448"/>
                </a:lnTo>
                <a:lnTo>
                  <a:pt x="4048231" y="1932181"/>
                </a:lnTo>
                <a:lnTo>
                  <a:pt x="4052196" y="1886685"/>
                </a:lnTo>
                <a:lnTo>
                  <a:pt x="4055293" y="1840968"/>
                </a:lnTo>
                <a:lnTo>
                  <a:pt x="4057514" y="1795038"/>
                </a:lnTo>
                <a:lnTo>
                  <a:pt x="4058853" y="1748900"/>
                </a:lnTo>
                <a:lnTo>
                  <a:pt x="4059301" y="1702562"/>
                </a:lnTo>
                <a:lnTo>
                  <a:pt x="4058853" y="1656227"/>
                </a:lnTo>
                <a:lnTo>
                  <a:pt x="4057514" y="1610094"/>
                </a:lnTo>
                <a:lnTo>
                  <a:pt x="4055293" y="1564167"/>
                </a:lnTo>
                <a:lnTo>
                  <a:pt x="4052196" y="1518454"/>
                </a:lnTo>
                <a:lnTo>
                  <a:pt x="4048231" y="1472962"/>
                </a:lnTo>
                <a:lnTo>
                  <a:pt x="4043406" y="1427698"/>
                </a:lnTo>
                <a:lnTo>
                  <a:pt x="4037727" y="1382670"/>
                </a:lnTo>
                <a:lnTo>
                  <a:pt x="4031204" y="1337883"/>
                </a:lnTo>
                <a:lnTo>
                  <a:pt x="4023843" y="1293345"/>
                </a:lnTo>
                <a:lnTo>
                  <a:pt x="4015652" y="1249063"/>
                </a:lnTo>
                <a:lnTo>
                  <a:pt x="4006639" y="1205043"/>
                </a:lnTo>
                <a:lnTo>
                  <a:pt x="3996810" y="1161294"/>
                </a:lnTo>
                <a:lnTo>
                  <a:pt x="3986174" y="1117821"/>
                </a:lnTo>
                <a:lnTo>
                  <a:pt x="3974739" y="1074632"/>
                </a:lnTo>
                <a:lnTo>
                  <a:pt x="3962511" y="1031734"/>
                </a:lnTo>
                <a:lnTo>
                  <a:pt x="3949498" y="989134"/>
                </a:lnTo>
                <a:lnTo>
                  <a:pt x="3935708" y="946838"/>
                </a:lnTo>
                <a:lnTo>
                  <a:pt x="3921149" y="904853"/>
                </a:lnTo>
                <a:lnTo>
                  <a:pt x="3905828" y="863188"/>
                </a:lnTo>
                <a:lnTo>
                  <a:pt x="3889752" y="821848"/>
                </a:lnTo>
                <a:lnTo>
                  <a:pt x="3872930" y="780840"/>
                </a:lnTo>
                <a:lnTo>
                  <a:pt x="3855368" y="740172"/>
                </a:lnTo>
                <a:lnTo>
                  <a:pt x="3837074" y="699850"/>
                </a:lnTo>
                <a:lnTo>
                  <a:pt x="3818056" y="659882"/>
                </a:lnTo>
                <a:lnTo>
                  <a:pt x="3798322" y="620274"/>
                </a:lnTo>
                <a:lnTo>
                  <a:pt x="3777879" y="581034"/>
                </a:lnTo>
                <a:lnTo>
                  <a:pt x="3756734" y="542168"/>
                </a:lnTo>
                <a:lnTo>
                  <a:pt x="3734895" y="503683"/>
                </a:lnTo>
                <a:lnTo>
                  <a:pt x="3712370" y="465586"/>
                </a:lnTo>
                <a:lnTo>
                  <a:pt x="3689167" y="427885"/>
                </a:lnTo>
                <a:lnTo>
                  <a:pt x="3665292" y="390586"/>
                </a:lnTo>
                <a:lnTo>
                  <a:pt x="3640753" y="353696"/>
                </a:lnTo>
                <a:lnTo>
                  <a:pt x="3615559" y="317223"/>
                </a:lnTo>
                <a:lnTo>
                  <a:pt x="3589716" y="281172"/>
                </a:lnTo>
                <a:lnTo>
                  <a:pt x="3563232" y="245552"/>
                </a:lnTo>
                <a:lnTo>
                  <a:pt x="3536114" y="210368"/>
                </a:lnTo>
                <a:lnTo>
                  <a:pt x="3508371" y="175629"/>
                </a:lnTo>
                <a:lnTo>
                  <a:pt x="3480010" y="141340"/>
                </a:lnTo>
                <a:lnTo>
                  <a:pt x="3451038" y="107510"/>
                </a:lnTo>
                <a:lnTo>
                  <a:pt x="3421463" y="74145"/>
                </a:lnTo>
                <a:lnTo>
                  <a:pt x="3391292" y="41251"/>
                </a:lnTo>
                <a:lnTo>
                  <a:pt x="3360534" y="8836"/>
                </a:lnTo>
                <a:lnTo>
                  <a:pt x="3351860" y="0"/>
                </a:lnTo>
                <a:close/>
              </a:path>
            </a:pathLst>
          </a:custGeom>
          <a:solidFill>
            <a:srgbClr val="66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565650" y="3075051"/>
            <a:ext cx="5824855" cy="342900"/>
            <a:chOff x="4565650" y="3075051"/>
            <a:chExt cx="5824855" cy="342900"/>
          </a:xfrm>
        </p:grpSpPr>
        <p:sp>
          <p:nvSpPr>
            <p:cNvPr id="4" name="object 4"/>
            <p:cNvSpPr/>
            <p:nvPr/>
          </p:nvSpPr>
          <p:spPr>
            <a:xfrm>
              <a:off x="4565650" y="3169539"/>
              <a:ext cx="5824855" cy="147955"/>
            </a:xfrm>
            <a:custGeom>
              <a:avLst/>
              <a:gdLst/>
              <a:ahLst/>
              <a:cxnLst/>
              <a:rect l="l" t="t" r="r" b="b"/>
              <a:pathLst>
                <a:path w="5824855" h="147954">
                  <a:moveTo>
                    <a:pt x="5739257" y="61722"/>
                  </a:moveTo>
                  <a:lnTo>
                    <a:pt x="5738960" y="90268"/>
                  </a:lnTo>
                  <a:lnTo>
                    <a:pt x="5753227" y="90424"/>
                  </a:lnTo>
                  <a:lnTo>
                    <a:pt x="5752973" y="118999"/>
                  </a:lnTo>
                  <a:lnTo>
                    <a:pt x="5738663" y="118999"/>
                  </a:lnTo>
                  <a:lnTo>
                    <a:pt x="5738368" y="147447"/>
                  </a:lnTo>
                  <a:lnTo>
                    <a:pt x="5796639" y="118999"/>
                  </a:lnTo>
                  <a:lnTo>
                    <a:pt x="5752973" y="118999"/>
                  </a:lnTo>
                  <a:lnTo>
                    <a:pt x="5738664" y="118842"/>
                  </a:lnTo>
                  <a:lnTo>
                    <a:pt x="5796958" y="118842"/>
                  </a:lnTo>
                  <a:lnTo>
                    <a:pt x="5824474" y="105410"/>
                  </a:lnTo>
                  <a:lnTo>
                    <a:pt x="5739257" y="61722"/>
                  </a:lnTo>
                  <a:close/>
                </a:path>
                <a:path w="5824855" h="147954">
                  <a:moveTo>
                    <a:pt x="5738960" y="90268"/>
                  </a:moveTo>
                  <a:lnTo>
                    <a:pt x="5738664" y="118842"/>
                  </a:lnTo>
                  <a:lnTo>
                    <a:pt x="5752973" y="118999"/>
                  </a:lnTo>
                  <a:lnTo>
                    <a:pt x="5753227" y="90424"/>
                  </a:lnTo>
                  <a:lnTo>
                    <a:pt x="5738960" y="90268"/>
                  </a:lnTo>
                  <a:close/>
                </a:path>
                <a:path w="5824855" h="147954">
                  <a:moveTo>
                    <a:pt x="85893" y="28603"/>
                  </a:moveTo>
                  <a:lnTo>
                    <a:pt x="85555" y="57179"/>
                  </a:lnTo>
                  <a:lnTo>
                    <a:pt x="5738664" y="118842"/>
                  </a:lnTo>
                  <a:lnTo>
                    <a:pt x="5738960" y="90268"/>
                  </a:lnTo>
                  <a:lnTo>
                    <a:pt x="85893" y="28603"/>
                  </a:lnTo>
                  <a:close/>
                </a:path>
                <a:path w="5824855" h="147954">
                  <a:moveTo>
                    <a:pt x="86233" y="0"/>
                  </a:moveTo>
                  <a:lnTo>
                    <a:pt x="0" y="41910"/>
                  </a:lnTo>
                  <a:lnTo>
                    <a:pt x="85216" y="85725"/>
                  </a:lnTo>
                  <a:lnTo>
                    <a:pt x="85555" y="57179"/>
                  </a:lnTo>
                  <a:lnTo>
                    <a:pt x="71247" y="57023"/>
                  </a:lnTo>
                  <a:lnTo>
                    <a:pt x="71627" y="28448"/>
                  </a:lnTo>
                  <a:lnTo>
                    <a:pt x="85895" y="28448"/>
                  </a:lnTo>
                  <a:lnTo>
                    <a:pt x="86233" y="0"/>
                  </a:lnTo>
                  <a:close/>
                </a:path>
                <a:path w="5824855" h="147954">
                  <a:moveTo>
                    <a:pt x="71627" y="28448"/>
                  </a:moveTo>
                  <a:lnTo>
                    <a:pt x="71247" y="57023"/>
                  </a:lnTo>
                  <a:lnTo>
                    <a:pt x="85555" y="57179"/>
                  </a:lnTo>
                  <a:lnTo>
                    <a:pt x="85893" y="28603"/>
                  </a:lnTo>
                  <a:lnTo>
                    <a:pt x="71627" y="28448"/>
                  </a:lnTo>
                  <a:close/>
                </a:path>
                <a:path w="5824855" h="147954">
                  <a:moveTo>
                    <a:pt x="85895" y="28448"/>
                  </a:moveTo>
                  <a:lnTo>
                    <a:pt x="71627" y="28448"/>
                  </a:lnTo>
                  <a:lnTo>
                    <a:pt x="85893" y="28603"/>
                  </a:lnTo>
                  <a:lnTo>
                    <a:pt x="85895" y="284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07201" y="3075050"/>
              <a:ext cx="2252980" cy="342900"/>
            </a:xfrm>
            <a:custGeom>
              <a:avLst/>
              <a:gdLst/>
              <a:ahLst/>
              <a:cxnLst/>
              <a:rect l="l" t="t" r="r" b="b"/>
              <a:pathLst>
                <a:path w="2252979" h="342900">
                  <a:moveTo>
                    <a:pt x="341249" y="171450"/>
                  </a:moveTo>
                  <a:lnTo>
                    <a:pt x="335140" y="125857"/>
                  </a:lnTo>
                  <a:lnTo>
                    <a:pt x="317931" y="84899"/>
                  </a:lnTo>
                  <a:lnTo>
                    <a:pt x="291236" y="50203"/>
                  </a:lnTo>
                  <a:lnTo>
                    <a:pt x="256692" y="23406"/>
                  </a:lnTo>
                  <a:lnTo>
                    <a:pt x="215912" y="6121"/>
                  </a:lnTo>
                  <a:lnTo>
                    <a:pt x="170561" y="0"/>
                  </a:lnTo>
                  <a:lnTo>
                    <a:pt x="125196" y="6083"/>
                  </a:lnTo>
                  <a:lnTo>
                    <a:pt x="84455" y="23342"/>
                  </a:lnTo>
                  <a:lnTo>
                    <a:pt x="49936" y="50139"/>
                  </a:lnTo>
                  <a:lnTo>
                    <a:pt x="23266" y="84836"/>
                  </a:lnTo>
                  <a:lnTo>
                    <a:pt x="6083" y="125780"/>
                  </a:lnTo>
                  <a:lnTo>
                    <a:pt x="0" y="171323"/>
                  </a:lnTo>
                  <a:lnTo>
                    <a:pt x="0" y="171450"/>
                  </a:lnTo>
                  <a:lnTo>
                    <a:pt x="6083" y="217004"/>
                  </a:lnTo>
                  <a:lnTo>
                    <a:pt x="23266" y="257962"/>
                  </a:lnTo>
                  <a:lnTo>
                    <a:pt x="49936" y="292658"/>
                  </a:lnTo>
                  <a:lnTo>
                    <a:pt x="84455" y="319481"/>
                  </a:lnTo>
                  <a:lnTo>
                    <a:pt x="125196" y="336778"/>
                  </a:lnTo>
                  <a:lnTo>
                    <a:pt x="170561" y="342900"/>
                  </a:lnTo>
                  <a:lnTo>
                    <a:pt x="215912" y="336778"/>
                  </a:lnTo>
                  <a:lnTo>
                    <a:pt x="256692" y="319481"/>
                  </a:lnTo>
                  <a:lnTo>
                    <a:pt x="291236" y="292658"/>
                  </a:lnTo>
                  <a:lnTo>
                    <a:pt x="317931" y="257962"/>
                  </a:lnTo>
                  <a:lnTo>
                    <a:pt x="335140" y="217004"/>
                  </a:lnTo>
                  <a:lnTo>
                    <a:pt x="341249" y="171450"/>
                  </a:lnTo>
                  <a:close/>
                </a:path>
                <a:path w="2252979" h="342900">
                  <a:moveTo>
                    <a:pt x="2252599" y="171450"/>
                  </a:moveTo>
                  <a:lnTo>
                    <a:pt x="2246490" y="125857"/>
                  </a:lnTo>
                  <a:lnTo>
                    <a:pt x="2229281" y="84899"/>
                  </a:lnTo>
                  <a:lnTo>
                    <a:pt x="2202586" y="50203"/>
                  </a:lnTo>
                  <a:lnTo>
                    <a:pt x="2168042" y="23406"/>
                  </a:lnTo>
                  <a:lnTo>
                    <a:pt x="2127262" y="6121"/>
                  </a:lnTo>
                  <a:lnTo>
                    <a:pt x="2081911" y="0"/>
                  </a:lnTo>
                  <a:lnTo>
                    <a:pt x="2036546" y="6083"/>
                  </a:lnTo>
                  <a:lnTo>
                    <a:pt x="1995805" y="23342"/>
                  </a:lnTo>
                  <a:lnTo>
                    <a:pt x="1961286" y="50139"/>
                  </a:lnTo>
                  <a:lnTo>
                    <a:pt x="1934616" y="84836"/>
                  </a:lnTo>
                  <a:lnTo>
                    <a:pt x="1917433" y="125780"/>
                  </a:lnTo>
                  <a:lnTo>
                    <a:pt x="1911350" y="171323"/>
                  </a:lnTo>
                  <a:lnTo>
                    <a:pt x="1911350" y="171450"/>
                  </a:lnTo>
                  <a:lnTo>
                    <a:pt x="1917433" y="217004"/>
                  </a:lnTo>
                  <a:lnTo>
                    <a:pt x="1934616" y="257962"/>
                  </a:lnTo>
                  <a:lnTo>
                    <a:pt x="1961286" y="292658"/>
                  </a:lnTo>
                  <a:lnTo>
                    <a:pt x="1995805" y="319481"/>
                  </a:lnTo>
                  <a:lnTo>
                    <a:pt x="2036546" y="336778"/>
                  </a:lnTo>
                  <a:lnTo>
                    <a:pt x="2081911" y="342900"/>
                  </a:lnTo>
                  <a:lnTo>
                    <a:pt x="2127262" y="336778"/>
                  </a:lnTo>
                  <a:lnTo>
                    <a:pt x="2168042" y="319481"/>
                  </a:lnTo>
                  <a:lnTo>
                    <a:pt x="2202586" y="292658"/>
                  </a:lnTo>
                  <a:lnTo>
                    <a:pt x="2229281" y="257962"/>
                  </a:lnTo>
                  <a:lnTo>
                    <a:pt x="2246490" y="217004"/>
                  </a:lnTo>
                  <a:lnTo>
                    <a:pt x="2252599" y="17145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4505325" y="4400550"/>
            <a:ext cx="5883275" cy="0"/>
          </a:xfrm>
          <a:custGeom>
            <a:avLst/>
            <a:gdLst/>
            <a:ahLst/>
            <a:cxnLst/>
            <a:rect l="l" t="t" r="r" b="b"/>
            <a:pathLst>
              <a:path w="5883275">
                <a:moveTo>
                  <a:pt x="0" y="0"/>
                </a:moveTo>
                <a:lnTo>
                  <a:pt x="5883275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465816" y="3259835"/>
            <a:ext cx="510540" cy="1145540"/>
          </a:xfrm>
          <a:custGeom>
            <a:avLst/>
            <a:gdLst/>
            <a:ahLst/>
            <a:cxnLst/>
            <a:rect l="l" t="t" r="r" b="b"/>
            <a:pathLst>
              <a:path w="510540" h="1145539">
                <a:moveTo>
                  <a:pt x="9016" y="1145286"/>
                </a:moveTo>
                <a:lnTo>
                  <a:pt x="55671" y="1137165"/>
                </a:lnTo>
                <a:lnTo>
                  <a:pt x="100793" y="1125487"/>
                </a:lnTo>
                <a:lnTo>
                  <a:pt x="144255" y="1110418"/>
                </a:lnTo>
                <a:lnTo>
                  <a:pt x="185930" y="1092126"/>
                </a:lnTo>
                <a:lnTo>
                  <a:pt x="225688" y="1070778"/>
                </a:lnTo>
                <a:lnTo>
                  <a:pt x="263404" y="1046541"/>
                </a:lnTo>
                <a:lnTo>
                  <a:pt x="298948" y="1019581"/>
                </a:lnTo>
                <a:lnTo>
                  <a:pt x="332192" y="990065"/>
                </a:lnTo>
                <a:lnTo>
                  <a:pt x="363009" y="958161"/>
                </a:lnTo>
                <a:lnTo>
                  <a:pt x="391271" y="924036"/>
                </a:lnTo>
                <a:lnTo>
                  <a:pt x="416849" y="887856"/>
                </a:lnTo>
                <a:lnTo>
                  <a:pt x="439617" y="849788"/>
                </a:lnTo>
                <a:lnTo>
                  <a:pt x="459445" y="810000"/>
                </a:lnTo>
                <a:lnTo>
                  <a:pt x="476206" y="768658"/>
                </a:lnTo>
                <a:lnTo>
                  <a:pt x="489773" y="725930"/>
                </a:lnTo>
                <a:lnTo>
                  <a:pt x="500017" y="681981"/>
                </a:lnTo>
                <a:lnTo>
                  <a:pt x="506810" y="636981"/>
                </a:lnTo>
                <a:lnTo>
                  <a:pt x="510024" y="591094"/>
                </a:lnTo>
                <a:lnTo>
                  <a:pt x="509532" y="544489"/>
                </a:lnTo>
                <a:lnTo>
                  <a:pt x="505205" y="497331"/>
                </a:lnTo>
                <a:lnTo>
                  <a:pt x="496680" y="448927"/>
                </a:lnTo>
                <a:lnTo>
                  <a:pt x="484268" y="402031"/>
                </a:lnTo>
                <a:lnTo>
                  <a:pt x="468145" y="356814"/>
                </a:lnTo>
                <a:lnTo>
                  <a:pt x="448484" y="313449"/>
                </a:lnTo>
                <a:lnTo>
                  <a:pt x="425460" y="272108"/>
                </a:lnTo>
                <a:lnTo>
                  <a:pt x="399246" y="232961"/>
                </a:lnTo>
                <a:lnTo>
                  <a:pt x="370017" y="196182"/>
                </a:lnTo>
                <a:lnTo>
                  <a:pt x="337947" y="161940"/>
                </a:lnTo>
                <a:lnTo>
                  <a:pt x="303209" y="130409"/>
                </a:lnTo>
                <a:lnTo>
                  <a:pt x="265979" y="101760"/>
                </a:lnTo>
                <a:lnTo>
                  <a:pt x="226430" y="76164"/>
                </a:lnTo>
                <a:lnTo>
                  <a:pt x="184737" y="53794"/>
                </a:lnTo>
                <a:lnTo>
                  <a:pt x="141073" y="34821"/>
                </a:lnTo>
                <a:lnTo>
                  <a:pt x="95613" y="19416"/>
                </a:lnTo>
                <a:lnTo>
                  <a:pt x="48530" y="7752"/>
                </a:ln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95851" y="4202048"/>
            <a:ext cx="342900" cy="343535"/>
          </a:xfrm>
          <a:custGeom>
            <a:avLst/>
            <a:gdLst/>
            <a:ahLst/>
            <a:cxnLst/>
            <a:rect l="l" t="t" r="r" b="b"/>
            <a:pathLst>
              <a:path w="342900" h="343535">
                <a:moveTo>
                  <a:pt x="171450" y="0"/>
                </a:moveTo>
                <a:lnTo>
                  <a:pt x="125853" y="6129"/>
                </a:lnTo>
                <a:lnTo>
                  <a:pt x="84892" y="23424"/>
                </a:lnTo>
                <a:lnTo>
                  <a:pt x="50196" y="50244"/>
                </a:lnTo>
                <a:lnTo>
                  <a:pt x="23396" y="84948"/>
                </a:lnTo>
                <a:lnTo>
                  <a:pt x="6120" y="125897"/>
                </a:lnTo>
                <a:lnTo>
                  <a:pt x="0" y="171450"/>
                </a:lnTo>
                <a:lnTo>
                  <a:pt x="6120" y="217129"/>
                </a:lnTo>
                <a:lnTo>
                  <a:pt x="23396" y="258078"/>
                </a:lnTo>
                <a:lnTo>
                  <a:pt x="50196" y="292782"/>
                </a:lnTo>
                <a:lnTo>
                  <a:pt x="84892" y="319602"/>
                </a:lnTo>
                <a:lnTo>
                  <a:pt x="125853" y="336897"/>
                </a:lnTo>
                <a:lnTo>
                  <a:pt x="171450" y="343026"/>
                </a:lnTo>
                <a:lnTo>
                  <a:pt x="217002" y="336897"/>
                </a:lnTo>
                <a:lnTo>
                  <a:pt x="257951" y="319602"/>
                </a:lnTo>
                <a:lnTo>
                  <a:pt x="292655" y="292782"/>
                </a:lnTo>
                <a:lnTo>
                  <a:pt x="319475" y="258078"/>
                </a:lnTo>
                <a:lnTo>
                  <a:pt x="336770" y="217129"/>
                </a:lnTo>
                <a:lnTo>
                  <a:pt x="342900" y="171576"/>
                </a:lnTo>
                <a:lnTo>
                  <a:pt x="336770" y="125897"/>
                </a:lnTo>
                <a:lnTo>
                  <a:pt x="319475" y="84948"/>
                </a:lnTo>
                <a:lnTo>
                  <a:pt x="292655" y="50244"/>
                </a:lnTo>
                <a:lnTo>
                  <a:pt x="257951" y="23424"/>
                </a:lnTo>
                <a:lnTo>
                  <a:pt x="217002" y="6129"/>
                </a:lnTo>
                <a:lnTo>
                  <a:pt x="171450" y="0"/>
                </a:lnTo>
                <a:close/>
              </a:path>
            </a:pathLst>
          </a:custGeom>
          <a:solidFill>
            <a:srgbClr val="66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495927" y="4228287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Microsoft Sans Serif"/>
                <a:cs typeface="Microsoft Sans Serif"/>
              </a:rPr>
              <a:t>1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319901" y="4230623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29" h="341629">
                <a:moveTo>
                  <a:pt x="170561" y="0"/>
                </a:moveTo>
                <a:lnTo>
                  <a:pt x="125206" y="6099"/>
                </a:lnTo>
                <a:lnTo>
                  <a:pt x="84459" y="23311"/>
                </a:lnTo>
                <a:lnTo>
                  <a:pt x="49942" y="50006"/>
                </a:lnTo>
                <a:lnTo>
                  <a:pt x="23278" y="84553"/>
                </a:lnTo>
                <a:lnTo>
                  <a:pt x="6090" y="125324"/>
                </a:lnTo>
                <a:lnTo>
                  <a:pt x="0" y="170687"/>
                </a:lnTo>
                <a:lnTo>
                  <a:pt x="6090" y="216051"/>
                </a:lnTo>
                <a:lnTo>
                  <a:pt x="23278" y="256822"/>
                </a:lnTo>
                <a:lnTo>
                  <a:pt x="49942" y="291369"/>
                </a:lnTo>
                <a:lnTo>
                  <a:pt x="84459" y="318064"/>
                </a:lnTo>
                <a:lnTo>
                  <a:pt x="125206" y="335276"/>
                </a:lnTo>
                <a:lnTo>
                  <a:pt x="170561" y="341375"/>
                </a:lnTo>
                <a:lnTo>
                  <a:pt x="215924" y="335276"/>
                </a:lnTo>
                <a:lnTo>
                  <a:pt x="256695" y="318064"/>
                </a:lnTo>
                <a:lnTo>
                  <a:pt x="291242" y="291369"/>
                </a:lnTo>
                <a:lnTo>
                  <a:pt x="317937" y="256822"/>
                </a:lnTo>
                <a:lnTo>
                  <a:pt x="335149" y="216051"/>
                </a:lnTo>
                <a:lnTo>
                  <a:pt x="341249" y="170687"/>
                </a:lnTo>
                <a:lnTo>
                  <a:pt x="335149" y="125324"/>
                </a:lnTo>
                <a:lnTo>
                  <a:pt x="317937" y="84553"/>
                </a:lnTo>
                <a:lnTo>
                  <a:pt x="291242" y="50006"/>
                </a:lnTo>
                <a:lnTo>
                  <a:pt x="256695" y="23311"/>
                </a:lnTo>
                <a:lnTo>
                  <a:pt x="215924" y="6099"/>
                </a:lnTo>
                <a:lnTo>
                  <a:pt x="170561" y="0"/>
                </a:lnTo>
                <a:close/>
              </a:path>
            </a:pathLst>
          </a:custGeom>
          <a:solidFill>
            <a:srgbClr val="66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420103" y="4245990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Microsoft Sans Serif"/>
                <a:cs typeface="Microsoft Sans Serif"/>
              </a:rPr>
              <a:t>2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218551" y="4230623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29" h="341629">
                <a:moveTo>
                  <a:pt x="170560" y="0"/>
                </a:moveTo>
                <a:lnTo>
                  <a:pt x="125206" y="6099"/>
                </a:lnTo>
                <a:lnTo>
                  <a:pt x="84459" y="23311"/>
                </a:lnTo>
                <a:lnTo>
                  <a:pt x="49942" y="50006"/>
                </a:lnTo>
                <a:lnTo>
                  <a:pt x="23278" y="84553"/>
                </a:lnTo>
                <a:lnTo>
                  <a:pt x="6090" y="125324"/>
                </a:lnTo>
                <a:lnTo>
                  <a:pt x="0" y="170687"/>
                </a:lnTo>
                <a:lnTo>
                  <a:pt x="6090" y="216051"/>
                </a:lnTo>
                <a:lnTo>
                  <a:pt x="23278" y="256822"/>
                </a:lnTo>
                <a:lnTo>
                  <a:pt x="49942" y="291369"/>
                </a:lnTo>
                <a:lnTo>
                  <a:pt x="84459" y="318064"/>
                </a:lnTo>
                <a:lnTo>
                  <a:pt x="125206" y="335276"/>
                </a:lnTo>
                <a:lnTo>
                  <a:pt x="170560" y="341375"/>
                </a:lnTo>
                <a:lnTo>
                  <a:pt x="215924" y="335276"/>
                </a:lnTo>
                <a:lnTo>
                  <a:pt x="256695" y="318064"/>
                </a:lnTo>
                <a:lnTo>
                  <a:pt x="291242" y="291369"/>
                </a:lnTo>
                <a:lnTo>
                  <a:pt x="317937" y="256822"/>
                </a:lnTo>
                <a:lnTo>
                  <a:pt x="335149" y="216051"/>
                </a:lnTo>
                <a:lnTo>
                  <a:pt x="341249" y="170687"/>
                </a:lnTo>
                <a:lnTo>
                  <a:pt x="335149" y="125324"/>
                </a:lnTo>
                <a:lnTo>
                  <a:pt x="317937" y="84553"/>
                </a:lnTo>
                <a:lnTo>
                  <a:pt x="291242" y="50006"/>
                </a:lnTo>
                <a:lnTo>
                  <a:pt x="256695" y="23311"/>
                </a:lnTo>
                <a:lnTo>
                  <a:pt x="215924" y="6099"/>
                </a:lnTo>
                <a:lnTo>
                  <a:pt x="170560" y="0"/>
                </a:lnTo>
                <a:close/>
              </a:path>
            </a:pathLst>
          </a:custGeom>
          <a:solidFill>
            <a:srgbClr val="66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323833" y="4249039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Microsoft Sans Serif"/>
                <a:cs typeface="Microsoft Sans Serif"/>
              </a:rPr>
              <a:t>3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158476" y="4230623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29" h="341629">
                <a:moveTo>
                  <a:pt x="170560" y="0"/>
                </a:moveTo>
                <a:lnTo>
                  <a:pt x="125206" y="6099"/>
                </a:lnTo>
                <a:lnTo>
                  <a:pt x="84459" y="23311"/>
                </a:lnTo>
                <a:lnTo>
                  <a:pt x="49942" y="50006"/>
                </a:lnTo>
                <a:lnTo>
                  <a:pt x="23278" y="84553"/>
                </a:lnTo>
                <a:lnTo>
                  <a:pt x="6090" y="125324"/>
                </a:lnTo>
                <a:lnTo>
                  <a:pt x="0" y="170687"/>
                </a:lnTo>
                <a:lnTo>
                  <a:pt x="6090" y="216051"/>
                </a:lnTo>
                <a:lnTo>
                  <a:pt x="23278" y="256822"/>
                </a:lnTo>
                <a:lnTo>
                  <a:pt x="49942" y="291369"/>
                </a:lnTo>
                <a:lnTo>
                  <a:pt x="84459" y="318064"/>
                </a:lnTo>
                <a:lnTo>
                  <a:pt x="125206" y="335276"/>
                </a:lnTo>
                <a:lnTo>
                  <a:pt x="170560" y="341375"/>
                </a:lnTo>
                <a:lnTo>
                  <a:pt x="215924" y="335276"/>
                </a:lnTo>
                <a:lnTo>
                  <a:pt x="256695" y="318064"/>
                </a:lnTo>
                <a:lnTo>
                  <a:pt x="291242" y="291369"/>
                </a:lnTo>
                <a:lnTo>
                  <a:pt x="317937" y="256822"/>
                </a:lnTo>
                <a:lnTo>
                  <a:pt x="335149" y="216051"/>
                </a:lnTo>
                <a:lnTo>
                  <a:pt x="341249" y="170687"/>
                </a:lnTo>
                <a:lnTo>
                  <a:pt x="335149" y="125324"/>
                </a:lnTo>
                <a:lnTo>
                  <a:pt x="317937" y="84553"/>
                </a:lnTo>
                <a:lnTo>
                  <a:pt x="291242" y="50006"/>
                </a:lnTo>
                <a:lnTo>
                  <a:pt x="256695" y="23311"/>
                </a:lnTo>
                <a:lnTo>
                  <a:pt x="215924" y="6099"/>
                </a:lnTo>
                <a:lnTo>
                  <a:pt x="170560" y="0"/>
                </a:lnTo>
                <a:close/>
              </a:path>
            </a:pathLst>
          </a:custGeom>
          <a:solidFill>
            <a:srgbClr val="66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254488" y="4250563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Microsoft Sans Serif"/>
                <a:cs typeface="Microsoft Sans Serif"/>
              </a:rPr>
              <a:t>4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08801" y="3105657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Microsoft Sans Serif"/>
                <a:cs typeface="Microsoft Sans Serif"/>
              </a:rPr>
              <a:t>7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58241" y="441782"/>
            <a:ext cx="3007893" cy="16357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490"/>
              </a:lnSpc>
              <a:spcBef>
                <a:spcPts val="105"/>
              </a:spcBef>
            </a:pPr>
            <a:r>
              <a:rPr sz="4400" spc="-515" dirty="0">
                <a:solidFill>
                  <a:srgbClr val="000000"/>
                </a:solidFill>
              </a:rPr>
              <a:t>Краткая</a:t>
            </a:r>
            <a:endParaRPr sz="4400" dirty="0"/>
          </a:p>
          <a:p>
            <a:pPr marL="12700" marR="5080">
              <a:lnSpc>
                <a:spcPct val="70000"/>
              </a:lnSpc>
              <a:spcBef>
                <a:spcPts val="790"/>
              </a:spcBef>
            </a:pPr>
            <a:r>
              <a:rPr sz="4400" spc="-455" dirty="0">
                <a:solidFill>
                  <a:srgbClr val="000000"/>
                </a:solidFill>
              </a:rPr>
              <a:t>историчес</a:t>
            </a:r>
            <a:r>
              <a:rPr sz="4400" spc="-415" dirty="0">
                <a:solidFill>
                  <a:srgbClr val="000000"/>
                </a:solidFill>
              </a:rPr>
              <a:t>к</a:t>
            </a:r>
            <a:r>
              <a:rPr sz="4400" spc="-330" dirty="0">
                <a:solidFill>
                  <a:srgbClr val="000000"/>
                </a:solidFill>
              </a:rPr>
              <a:t>ая  </a:t>
            </a:r>
            <a:r>
              <a:rPr sz="4400" spc="-470" dirty="0">
                <a:solidFill>
                  <a:srgbClr val="000000"/>
                </a:solidFill>
              </a:rPr>
              <a:t>справка</a:t>
            </a:r>
            <a:endParaRPr sz="4400" dirty="0"/>
          </a:p>
        </p:txBody>
      </p:sp>
      <p:sp>
        <p:nvSpPr>
          <p:cNvPr id="18" name="object 18"/>
          <p:cNvSpPr txBox="1"/>
          <p:nvPr/>
        </p:nvSpPr>
        <p:spPr>
          <a:xfrm>
            <a:off x="487781" y="2293366"/>
            <a:ext cx="197421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Microsoft Sans Serif"/>
                <a:cs typeface="Microsoft Sans Serif"/>
              </a:rPr>
              <a:t>Хро</a:t>
            </a:r>
            <a:r>
              <a:rPr sz="2800" dirty="0">
                <a:latin typeface="Microsoft Sans Serif"/>
                <a:cs typeface="Microsoft Sans Serif"/>
              </a:rPr>
              <a:t>н</a:t>
            </a:r>
            <a:r>
              <a:rPr sz="2800" spc="-65" dirty="0">
                <a:latin typeface="Microsoft Sans Serif"/>
                <a:cs typeface="Microsoft Sans Serif"/>
              </a:rPr>
              <a:t>о</a:t>
            </a:r>
            <a:r>
              <a:rPr sz="2800" spc="65" dirty="0">
                <a:latin typeface="Microsoft Sans Serif"/>
                <a:cs typeface="Microsoft Sans Serif"/>
              </a:rPr>
              <a:t>л</a:t>
            </a:r>
            <a:r>
              <a:rPr sz="2800" spc="-25" dirty="0">
                <a:latin typeface="Microsoft Sans Serif"/>
                <a:cs typeface="Microsoft Sans Serif"/>
              </a:rPr>
              <a:t>огия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320531" y="3107258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Microsoft Sans Serif"/>
                <a:cs typeface="Microsoft Sans Serif"/>
              </a:rPr>
              <a:t>6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156825" y="3075051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171450" y="0"/>
                </a:moveTo>
                <a:lnTo>
                  <a:pt x="125853" y="6076"/>
                </a:lnTo>
                <a:lnTo>
                  <a:pt x="84892" y="23335"/>
                </a:lnTo>
                <a:lnTo>
                  <a:pt x="50196" y="50133"/>
                </a:lnTo>
                <a:lnTo>
                  <a:pt x="23384" y="84854"/>
                </a:lnTo>
                <a:lnTo>
                  <a:pt x="6119" y="125779"/>
                </a:lnTo>
                <a:lnTo>
                  <a:pt x="0" y="171323"/>
                </a:lnTo>
                <a:lnTo>
                  <a:pt x="6120" y="217002"/>
                </a:lnTo>
                <a:lnTo>
                  <a:pt x="23396" y="257951"/>
                </a:lnTo>
                <a:lnTo>
                  <a:pt x="50196" y="292655"/>
                </a:lnTo>
                <a:lnTo>
                  <a:pt x="84892" y="319475"/>
                </a:lnTo>
                <a:lnTo>
                  <a:pt x="125853" y="336770"/>
                </a:lnTo>
                <a:lnTo>
                  <a:pt x="171450" y="342900"/>
                </a:lnTo>
                <a:lnTo>
                  <a:pt x="217046" y="336770"/>
                </a:lnTo>
                <a:lnTo>
                  <a:pt x="258007" y="319475"/>
                </a:lnTo>
                <a:lnTo>
                  <a:pt x="292703" y="292655"/>
                </a:lnTo>
                <a:lnTo>
                  <a:pt x="319503" y="257951"/>
                </a:lnTo>
                <a:lnTo>
                  <a:pt x="336779" y="217002"/>
                </a:lnTo>
                <a:lnTo>
                  <a:pt x="342900" y="171450"/>
                </a:lnTo>
                <a:lnTo>
                  <a:pt x="336775" y="125771"/>
                </a:lnTo>
                <a:lnTo>
                  <a:pt x="319481" y="84826"/>
                </a:lnTo>
                <a:lnTo>
                  <a:pt x="292703" y="50180"/>
                </a:lnTo>
                <a:lnTo>
                  <a:pt x="258007" y="23391"/>
                </a:lnTo>
                <a:lnTo>
                  <a:pt x="217046" y="6120"/>
                </a:lnTo>
                <a:lnTo>
                  <a:pt x="171450" y="0"/>
                </a:lnTo>
                <a:close/>
              </a:path>
            </a:pathLst>
          </a:custGeom>
          <a:solidFill>
            <a:srgbClr val="66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9764648" y="2281529"/>
            <a:ext cx="1546860" cy="1091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4999"/>
              </a:lnSpc>
              <a:spcBef>
                <a:spcPts val="100"/>
              </a:spcBef>
            </a:pPr>
            <a:r>
              <a:rPr sz="1400" spc="-25" dirty="0">
                <a:latin typeface="Microsoft Sans Serif"/>
                <a:cs typeface="Microsoft Sans Serif"/>
              </a:rPr>
              <a:t>Украина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составе </a:t>
            </a:r>
            <a:r>
              <a:rPr sz="1400" spc="-35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СССР</a:t>
            </a:r>
            <a:endParaRPr sz="14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sz="1400" spc="-5" dirty="0">
                <a:latin typeface="Microsoft Sans Serif"/>
                <a:cs typeface="Microsoft Sans Serif"/>
              </a:rPr>
              <a:t>(1922-1991</a:t>
            </a:r>
            <a:r>
              <a:rPr sz="1400" spc="-65" dirty="0">
                <a:latin typeface="Microsoft Sans Serif"/>
                <a:cs typeface="Microsoft Sans Serif"/>
              </a:rPr>
              <a:t> </a:t>
            </a:r>
            <a:r>
              <a:rPr sz="1400" spc="-55" dirty="0">
                <a:latin typeface="Microsoft Sans Serif"/>
                <a:cs typeface="Microsoft Sans Serif"/>
              </a:rPr>
              <a:t>гг.)</a:t>
            </a:r>
            <a:endParaRPr sz="1400">
              <a:latin typeface="Microsoft Sans Serif"/>
              <a:cs typeface="Microsoft Sans Serif"/>
            </a:endParaRPr>
          </a:p>
          <a:p>
            <a:pPr marL="505459">
              <a:lnSpc>
                <a:spcPct val="100000"/>
              </a:lnSpc>
              <a:spcBef>
                <a:spcPts val="680"/>
              </a:spcBef>
            </a:pPr>
            <a:r>
              <a:rPr sz="1600" spc="-5" dirty="0">
                <a:latin typeface="Microsoft Sans Serif"/>
                <a:cs typeface="Microsoft Sans Serif"/>
              </a:rPr>
              <a:t>5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452364" y="2316582"/>
            <a:ext cx="1774825" cy="516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2260" marR="5080" indent="-290195">
              <a:lnSpc>
                <a:spcPct val="114999"/>
              </a:lnSpc>
              <a:spcBef>
                <a:spcPts val="100"/>
              </a:spcBef>
            </a:pPr>
            <a:r>
              <a:rPr sz="1400" spc="-15" dirty="0">
                <a:latin typeface="Microsoft Sans Serif"/>
                <a:cs typeface="Microsoft Sans Serif"/>
              </a:rPr>
              <a:t>Минские </a:t>
            </a:r>
            <a:r>
              <a:rPr sz="1400" spc="-10" dirty="0">
                <a:latin typeface="Microsoft Sans Serif"/>
                <a:cs typeface="Microsoft Sans Serif"/>
              </a:rPr>
              <a:t>соглашения </a:t>
            </a:r>
            <a:r>
              <a:rPr sz="1400" spc="-36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(2014-2015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-55" dirty="0">
                <a:latin typeface="Microsoft Sans Serif"/>
                <a:cs typeface="Microsoft Sans Serif"/>
              </a:rPr>
              <a:t>гг.)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53053" y="4736719"/>
            <a:ext cx="130619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735" marR="5080" indent="-28067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Microsoft Sans Serif"/>
                <a:cs typeface="Microsoft Sans Serif"/>
              </a:rPr>
              <a:t>Кре</a:t>
            </a:r>
            <a:r>
              <a:rPr sz="1400" spc="-55" dirty="0">
                <a:latin typeface="Microsoft Sans Serif"/>
                <a:cs typeface="Microsoft Sans Serif"/>
              </a:rPr>
              <a:t>щ</a:t>
            </a:r>
            <a:r>
              <a:rPr sz="1400" spc="-10" dirty="0">
                <a:latin typeface="Microsoft Sans Serif"/>
                <a:cs typeface="Microsoft Sans Serif"/>
              </a:rPr>
              <a:t>е</a:t>
            </a:r>
            <a:r>
              <a:rPr sz="1400" spc="-5" dirty="0">
                <a:latin typeface="Microsoft Sans Serif"/>
                <a:cs typeface="Microsoft Sans Serif"/>
              </a:rPr>
              <a:t>ни</a:t>
            </a:r>
            <a:r>
              <a:rPr sz="1400" dirty="0">
                <a:latin typeface="Microsoft Sans Serif"/>
                <a:cs typeface="Microsoft Sans Serif"/>
              </a:rPr>
              <a:t>е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Р</a:t>
            </a:r>
            <a:r>
              <a:rPr sz="1400" spc="-35" dirty="0">
                <a:latin typeface="Microsoft Sans Serif"/>
                <a:cs typeface="Microsoft Sans Serif"/>
              </a:rPr>
              <a:t>у</a:t>
            </a:r>
            <a:r>
              <a:rPr sz="1400" dirty="0">
                <a:latin typeface="Microsoft Sans Serif"/>
                <a:cs typeface="Microsoft Sans Serif"/>
              </a:rPr>
              <a:t>си  </a:t>
            </a:r>
            <a:r>
              <a:rPr sz="1400" spc="-5" dirty="0">
                <a:latin typeface="Microsoft Sans Serif"/>
                <a:cs typeface="Microsoft Sans Serif"/>
              </a:rPr>
              <a:t>(988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30" dirty="0">
                <a:latin typeface="Microsoft Sans Serif"/>
                <a:cs typeface="Microsoft Sans Serif"/>
              </a:rPr>
              <a:t>год)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21528" y="4655565"/>
            <a:ext cx="1805939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Microsoft Sans Serif"/>
                <a:cs typeface="Microsoft Sans Serif"/>
              </a:rPr>
              <a:t>Деятельность</a:t>
            </a:r>
            <a:endParaRPr sz="1400">
              <a:latin typeface="Microsoft Sans Serif"/>
              <a:cs typeface="Microsoft Sans Serif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1400" spc="-20" dirty="0">
                <a:latin typeface="Microsoft Sans Serif"/>
                <a:cs typeface="Microsoft Sans Serif"/>
              </a:rPr>
              <a:t>Алек</a:t>
            </a:r>
            <a:r>
              <a:rPr sz="1400" dirty="0">
                <a:latin typeface="Microsoft Sans Serif"/>
                <a:cs typeface="Microsoft Sans Serif"/>
              </a:rPr>
              <a:t>с</a:t>
            </a:r>
            <a:r>
              <a:rPr sz="1400" spc="-10" dirty="0">
                <a:latin typeface="Microsoft Sans Serif"/>
                <a:cs typeface="Microsoft Sans Serif"/>
              </a:rPr>
              <a:t>а</a:t>
            </a:r>
            <a:r>
              <a:rPr sz="1400" spc="-5" dirty="0">
                <a:latin typeface="Microsoft Sans Serif"/>
                <a:cs typeface="Microsoft Sans Serif"/>
              </a:rPr>
              <a:t>ндр</a:t>
            </a:r>
            <a:r>
              <a:rPr sz="1400" dirty="0">
                <a:latin typeface="Microsoft Sans Serif"/>
                <a:cs typeface="Microsoft Sans Serif"/>
              </a:rPr>
              <a:t>а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Н</a:t>
            </a:r>
            <a:r>
              <a:rPr sz="1400" spc="-5" dirty="0">
                <a:latin typeface="Microsoft Sans Serif"/>
                <a:cs typeface="Microsoft Sans Serif"/>
              </a:rPr>
              <a:t>е</a:t>
            </a:r>
            <a:r>
              <a:rPr sz="1400" spc="-15" dirty="0">
                <a:latin typeface="Microsoft Sans Serif"/>
                <a:cs typeface="Microsoft Sans Serif"/>
              </a:rPr>
              <a:t>в</a:t>
            </a:r>
            <a:r>
              <a:rPr sz="1400" dirty="0">
                <a:latin typeface="Microsoft Sans Serif"/>
                <a:cs typeface="Microsoft Sans Serif"/>
              </a:rPr>
              <a:t>с</a:t>
            </a:r>
            <a:r>
              <a:rPr sz="1400" spc="-85" dirty="0">
                <a:latin typeface="Microsoft Sans Serif"/>
                <a:cs typeface="Microsoft Sans Serif"/>
              </a:rPr>
              <a:t>к</a:t>
            </a:r>
            <a:r>
              <a:rPr sz="1400" spc="-20" dirty="0">
                <a:latin typeface="Microsoft Sans Serif"/>
                <a:cs typeface="Microsoft Sans Serif"/>
              </a:rPr>
              <a:t>о</a:t>
            </a:r>
            <a:r>
              <a:rPr sz="1400" spc="-45" dirty="0">
                <a:latin typeface="Microsoft Sans Serif"/>
                <a:cs typeface="Microsoft Sans Serif"/>
              </a:rPr>
              <a:t>г</a:t>
            </a:r>
            <a:r>
              <a:rPr sz="1400" dirty="0">
                <a:latin typeface="Microsoft Sans Serif"/>
                <a:cs typeface="Microsoft Sans Serif"/>
              </a:rPr>
              <a:t>о  </a:t>
            </a:r>
            <a:r>
              <a:rPr sz="1400" spc="-5" dirty="0">
                <a:latin typeface="Microsoft Sans Serif"/>
                <a:cs typeface="Microsoft Sans Serif"/>
              </a:rPr>
              <a:t>(1221-1263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-55" dirty="0">
                <a:latin typeface="Microsoft Sans Serif"/>
                <a:cs typeface="Microsoft Sans Serif"/>
              </a:rPr>
              <a:t>гг.)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835645" y="4636770"/>
            <a:ext cx="1758314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834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Microsoft Sans Serif"/>
                <a:cs typeface="Microsoft Sans Serif"/>
              </a:rPr>
              <a:t>Пере</a:t>
            </a:r>
            <a:r>
              <a:rPr sz="1400" spc="-10" dirty="0">
                <a:latin typeface="Microsoft Sans Serif"/>
                <a:cs typeface="Microsoft Sans Serif"/>
              </a:rPr>
              <a:t>я</a:t>
            </a:r>
            <a:r>
              <a:rPr sz="1400" dirty="0">
                <a:latin typeface="Microsoft Sans Serif"/>
                <a:cs typeface="Microsoft Sans Serif"/>
              </a:rPr>
              <a:t>сла</a:t>
            </a:r>
            <a:r>
              <a:rPr sz="1400" spc="-15" dirty="0">
                <a:latin typeface="Microsoft Sans Serif"/>
                <a:cs typeface="Microsoft Sans Serif"/>
              </a:rPr>
              <a:t>в</a:t>
            </a:r>
            <a:r>
              <a:rPr sz="1400" dirty="0">
                <a:latin typeface="Microsoft Sans Serif"/>
                <a:cs typeface="Microsoft Sans Serif"/>
              </a:rPr>
              <a:t>с</a:t>
            </a:r>
            <a:r>
              <a:rPr sz="1400" spc="-60" dirty="0">
                <a:latin typeface="Microsoft Sans Serif"/>
                <a:cs typeface="Microsoft Sans Serif"/>
              </a:rPr>
              <a:t>к</a:t>
            </a:r>
            <a:r>
              <a:rPr sz="1400" spc="-5" dirty="0">
                <a:latin typeface="Microsoft Sans Serif"/>
                <a:cs typeface="Microsoft Sans Serif"/>
              </a:rPr>
              <a:t>а</a:t>
            </a:r>
            <a:r>
              <a:rPr sz="1400" dirty="0">
                <a:latin typeface="Microsoft Sans Serif"/>
                <a:cs typeface="Microsoft Sans Serif"/>
              </a:rPr>
              <a:t>я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-50" dirty="0">
                <a:latin typeface="Microsoft Sans Serif"/>
                <a:cs typeface="Microsoft Sans Serif"/>
              </a:rPr>
              <a:t>Р</a:t>
            </a:r>
            <a:r>
              <a:rPr sz="1400" spc="-5" dirty="0">
                <a:latin typeface="Microsoft Sans Serif"/>
                <a:cs typeface="Microsoft Sans Serif"/>
              </a:rPr>
              <a:t>ада  (1654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-30" dirty="0">
                <a:latin typeface="Microsoft Sans Serif"/>
                <a:cs typeface="Microsoft Sans Serif"/>
              </a:rPr>
              <a:t>год)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910698" y="4646167"/>
            <a:ext cx="18161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Microsoft Sans Serif"/>
                <a:cs typeface="Microsoft Sans Serif"/>
              </a:rPr>
              <a:t>Штурм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Очакова</a:t>
            </a:r>
            <a:endParaRPr sz="14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400" dirty="0">
                <a:latin typeface="Microsoft Sans Serif"/>
                <a:cs typeface="Microsoft Sans Serif"/>
              </a:rPr>
              <a:t>(6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декабря </a:t>
            </a:r>
            <a:r>
              <a:rPr sz="1400" spc="-5" dirty="0">
                <a:latin typeface="Microsoft Sans Serif"/>
                <a:cs typeface="Microsoft Sans Serif"/>
              </a:rPr>
              <a:t>1788</a:t>
            </a:r>
            <a:r>
              <a:rPr sz="1400" spc="-25" dirty="0">
                <a:latin typeface="Microsoft Sans Serif"/>
                <a:cs typeface="Microsoft Sans Serif"/>
              </a:rPr>
              <a:t> года)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424419" y="2304897"/>
            <a:ext cx="2153285" cy="5168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68020" marR="5080" indent="-655955">
              <a:lnSpc>
                <a:spcPct val="115199"/>
              </a:lnSpc>
              <a:spcBef>
                <a:spcPts val="95"/>
              </a:spcBef>
            </a:pPr>
            <a:r>
              <a:rPr sz="1400" spc="-20" dirty="0">
                <a:latin typeface="Microsoft Sans Serif"/>
                <a:cs typeface="Microsoft Sans Serif"/>
              </a:rPr>
              <a:t>Беловежское </a:t>
            </a:r>
            <a:r>
              <a:rPr sz="1400" spc="-10" dirty="0">
                <a:latin typeface="Microsoft Sans Serif"/>
                <a:cs typeface="Microsoft Sans Serif"/>
              </a:rPr>
              <a:t>соглашение </a:t>
            </a:r>
            <a:r>
              <a:rPr sz="1400" spc="-36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(1991</a:t>
            </a:r>
            <a:r>
              <a:rPr sz="1400" spc="-30" dirty="0">
                <a:latin typeface="Microsoft Sans Serif"/>
                <a:cs typeface="Microsoft Sans Serif"/>
              </a:rPr>
              <a:t> год)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241800" y="3043301"/>
            <a:ext cx="342900" cy="341630"/>
          </a:xfrm>
          <a:custGeom>
            <a:avLst/>
            <a:gdLst/>
            <a:ahLst/>
            <a:cxnLst/>
            <a:rect l="l" t="t" r="r" b="b"/>
            <a:pathLst>
              <a:path w="342900" h="341629">
                <a:moveTo>
                  <a:pt x="171450" y="0"/>
                </a:moveTo>
                <a:lnTo>
                  <a:pt x="125853" y="6046"/>
                </a:lnTo>
                <a:lnTo>
                  <a:pt x="84892" y="23222"/>
                </a:lnTo>
                <a:lnTo>
                  <a:pt x="50196" y="49895"/>
                </a:lnTo>
                <a:lnTo>
                  <a:pt x="23384" y="84459"/>
                </a:lnTo>
                <a:lnTo>
                  <a:pt x="6119" y="125206"/>
                </a:lnTo>
                <a:lnTo>
                  <a:pt x="0" y="170561"/>
                </a:lnTo>
                <a:lnTo>
                  <a:pt x="6120" y="215924"/>
                </a:lnTo>
                <a:lnTo>
                  <a:pt x="23396" y="256695"/>
                </a:lnTo>
                <a:lnTo>
                  <a:pt x="50196" y="291242"/>
                </a:lnTo>
                <a:lnTo>
                  <a:pt x="84892" y="317937"/>
                </a:lnTo>
                <a:lnTo>
                  <a:pt x="125853" y="335149"/>
                </a:lnTo>
                <a:lnTo>
                  <a:pt x="171450" y="341249"/>
                </a:lnTo>
                <a:lnTo>
                  <a:pt x="217046" y="335149"/>
                </a:lnTo>
                <a:lnTo>
                  <a:pt x="258007" y="317937"/>
                </a:lnTo>
                <a:lnTo>
                  <a:pt x="292703" y="291242"/>
                </a:lnTo>
                <a:lnTo>
                  <a:pt x="319503" y="256695"/>
                </a:lnTo>
                <a:lnTo>
                  <a:pt x="336779" y="215924"/>
                </a:lnTo>
                <a:lnTo>
                  <a:pt x="342900" y="170561"/>
                </a:lnTo>
                <a:lnTo>
                  <a:pt x="336775" y="125197"/>
                </a:lnTo>
                <a:lnTo>
                  <a:pt x="319481" y="84431"/>
                </a:lnTo>
                <a:lnTo>
                  <a:pt x="292703" y="49942"/>
                </a:lnTo>
                <a:lnTo>
                  <a:pt x="258007" y="23278"/>
                </a:lnTo>
                <a:lnTo>
                  <a:pt x="217046" y="6090"/>
                </a:lnTo>
                <a:lnTo>
                  <a:pt x="171450" y="0"/>
                </a:lnTo>
                <a:close/>
              </a:path>
            </a:pathLst>
          </a:custGeom>
          <a:solidFill>
            <a:srgbClr val="66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340097" y="3072511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Microsoft Sans Serif"/>
                <a:cs typeface="Microsoft Sans Serif"/>
              </a:rPr>
              <a:t>8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264153" y="2340330"/>
            <a:ext cx="1906270" cy="516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6745" marR="5080" indent="-614680">
              <a:lnSpc>
                <a:spcPct val="114999"/>
              </a:lnSpc>
              <a:spcBef>
                <a:spcPts val="100"/>
              </a:spcBef>
            </a:pPr>
            <a:r>
              <a:rPr sz="1400" spc="-10" dirty="0">
                <a:latin typeface="Microsoft Sans Serif"/>
                <a:cs typeface="Microsoft Sans Serif"/>
              </a:rPr>
              <a:t>Признание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-50" dirty="0">
                <a:latin typeface="Microsoft Sans Serif"/>
                <a:cs typeface="Microsoft Sans Serif"/>
              </a:rPr>
              <a:t>ДНР</a:t>
            </a:r>
            <a:r>
              <a:rPr sz="1400" dirty="0">
                <a:latin typeface="Microsoft Sans Serif"/>
                <a:cs typeface="Microsoft Sans Serif"/>
              </a:rPr>
              <a:t> и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30" dirty="0">
                <a:latin typeface="Microsoft Sans Serif"/>
                <a:cs typeface="Microsoft Sans Serif"/>
              </a:rPr>
              <a:t>ЛНР </a:t>
            </a:r>
            <a:r>
              <a:rPr sz="1400" spc="-36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(2022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spc="-65" dirty="0">
                <a:latin typeface="Microsoft Sans Serif"/>
                <a:cs typeface="Microsoft Sans Serif"/>
              </a:rPr>
              <a:t>г.)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31" name="object 31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246" y="5442077"/>
            <a:ext cx="1169543" cy="1169555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2747" y="5410453"/>
            <a:ext cx="1196085" cy="1196111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3217" y="5440298"/>
            <a:ext cx="1205103" cy="1166266"/>
          </a:xfrm>
          <a:prstGeom prst="rect">
            <a:avLst/>
          </a:prstGeom>
        </p:spPr>
      </p:pic>
      <p:grpSp>
        <p:nvGrpSpPr>
          <p:cNvPr id="34" name="object 34"/>
          <p:cNvGrpSpPr/>
          <p:nvPr/>
        </p:nvGrpSpPr>
        <p:grpSpPr>
          <a:xfrm>
            <a:off x="8158162" y="5356669"/>
            <a:ext cx="1259840" cy="1259840"/>
            <a:chOff x="8158162" y="5356669"/>
            <a:chExt cx="1259840" cy="1259840"/>
          </a:xfrm>
        </p:grpSpPr>
        <p:pic>
          <p:nvPicPr>
            <p:cNvPr id="35" name="object 35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67750" y="5366131"/>
              <a:ext cx="1240408" cy="124043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8162925" y="5361432"/>
              <a:ext cx="1250315" cy="1250315"/>
            </a:xfrm>
            <a:custGeom>
              <a:avLst/>
              <a:gdLst/>
              <a:ahLst/>
              <a:cxnLst/>
              <a:rect l="l" t="t" r="r" b="b"/>
              <a:pathLst>
                <a:path w="1250315" h="1250315">
                  <a:moveTo>
                    <a:pt x="625094" y="0"/>
                  </a:moveTo>
                  <a:lnTo>
                    <a:pt x="689101" y="3175"/>
                  </a:lnTo>
                  <a:lnTo>
                    <a:pt x="751077" y="12827"/>
                  </a:lnTo>
                  <a:lnTo>
                    <a:pt x="811149" y="27940"/>
                  </a:lnTo>
                  <a:lnTo>
                    <a:pt x="868299" y="49149"/>
                  </a:lnTo>
                  <a:lnTo>
                    <a:pt x="923035" y="75565"/>
                  </a:lnTo>
                  <a:lnTo>
                    <a:pt x="974725" y="106807"/>
                  </a:lnTo>
                  <a:lnTo>
                    <a:pt x="1022730" y="142748"/>
                  </a:lnTo>
                  <a:lnTo>
                    <a:pt x="1067053" y="183134"/>
                  </a:lnTo>
                  <a:lnTo>
                    <a:pt x="1107440" y="227545"/>
                  </a:lnTo>
                  <a:lnTo>
                    <a:pt x="1143507" y="275539"/>
                  </a:lnTo>
                  <a:lnTo>
                    <a:pt x="1174623" y="327139"/>
                  </a:lnTo>
                  <a:lnTo>
                    <a:pt x="1201039" y="381914"/>
                  </a:lnTo>
                  <a:lnTo>
                    <a:pt x="1222248" y="439115"/>
                  </a:lnTo>
                  <a:lnTo>
                    <a:pt x="1237488" y="499110"/>
                  </a:lnTo>
                  <a:lnTo>
                    <a:pt x="1247013" y="561098"/>
                  </a:lnTo>
                  <a:lnTo>
                    <a:pt x="1250188" y="625081"/>
                  </a:lnTo>
                  <a:lnTo>
                    <a:pt x="1247013" y="689063"/>
                  </a:lnTo>
                  <a:lnTo>
                    <a:pt x="1237488" y="751039"/>
                  </a:lnTo>
                  <a:lnTo>
                    <a:pt x="1222248" y="811034"/>
                  </a:lnTo>
                  <a:lnTo>
                    <a:pt x="1201039" y="868248"/>
                  </a:lnTo>
                  <a:lnTo>
                    <a:pt x="1174623" y="923023"/>
                  </a:lnTo>
                  <a:lnTo>
                    <a:pt x="1143507" y="974610"/>
                  </a:lnTo>
                  <a:lnTo>
                    <a:pt x="1107440" y="1022604"/>
                  </a:lnTo>
                  <a:lnTo>
                    <a:pt x="1067053" y="1066990"/>
                  </a:lnTo>
                  <a:lnTo>
                    <a:pt x="1022730" y="1107376"/>
                  </a:lnTo>
                  <a:lnTo>
                    <a:pt x="974725" y="1143381"/>
                  </a:lnTo>
                  <a:lnTo>
                    <a:pt x="923035" y="1174572"/>
                  </a:lnTo>
                  <a:lnTo>
                    <a:pt x="868299" y="1200962"/>
                  </a:lnTo>
                  <a:lnTo>
                    <a:pt x="811149" y="1222159"/>
                  </a:lnTo>
                  <a:lnTo>
                    <a:pt x="751077" y="1237361"/>
                  </a:lnTo>
                  <a:lnTo>
                    <a:pt x="689101" y="1246962"/>
                  </a:lnTo>
                  <a:lnTo>
                    <a:pt x="625094" y="1250162"/>
                  </a:lnTo>
                  <a:lnTo>
                    <a:pt x="561213" y="1246962"/>
                  </a:lnTo>
                  <a:lnTo>
                    <a:pt x="499236" y="1237361"/>
                  </a:lnTo>
                  <a:lnTo>
                    <a:pt x="439166" y="1222159"/>
                  </a:lnTo>
                  <a:lnTo>
                    <a:pt x="382016" y="1200962"/>
                  </a:lnTo>
                  <a:lnTo>
                    <a:pt x="327151" y="1174572"/>
                  </a:lnTo>
                  <a:lnTo>
                    <a:pt x="275590" y="1143381"/>
                  </a:lnTo>
                  <a:lnTo>
                    <a:pt x="227583" y="1107376"/>
                  </a:lnTo>
                  <a:lnTo>
                    <a:pt x="183260" y="1066990"/>
                  </a:lnTo>
                  <a:lnTo>
                    <a:pt x="142875" y="1022604"/>
                  </a:lnTo>
                  <a:lnTo>
                    <a:pt x="106806" y="974610"/>
                  </a:lnTo>
                  <a:lnTo>
                    <a:pt x="75692" y="923023"/>
                  </a:lnTo>
                  <a:lnTo>
                    <a:pt x="49275" y="868248"/>
                  </a:lnTo>
                  <a:lnTo>
                    <a:pt x="28067" y="811034"/>
                  </a:lnTo>
                  <a:lnTo>
                    <a:pt x="12826" y="751039"/>
                  </a:lnTo>
                  <a:lnTo>
                    <a:pt x="3301" y="689063"/>
                  </a:lnTo>
                  <a:lnTo>
                    <a:pt x="0" y="625081"/>
                  </a:lnTo>
                  <a:lnTo>
                    <a:pt x="3301" y="561098"/>
                  </a:lnTo>
                  <a:lnTo>
                    <a:pt x="12826" y="499110"/>
                  </a:lnTo>
                  <a:lnTo>
                    <a:pt x="28067" y="439115"/>
                  </a:lnTo>
                  <a:lnTo>
                    <a:pt x="49275" y="381914"/>
                  </a:lnTo>
                  <a:lnTo>
                    <a:pt x="75692" y="327139"/>
                  </a:lnTo>
                  <a:lnTo>
                    <a:pt x="106806" y="275539"/>
                  </a:lnTo>
                  <a:lnTo>
                    <a:pt x="142875" y="227545"/>
                  </a:lnTo>
                  <a:lnTo>
                    <a:pt x="183260" y="183134"/>
                  </a:lnTo>
                  <a:lnTo>
                    <a:pt x="227583" y="142748"/>
                  </a:lnTo>
                  <a:lnTo>
                    <a:pt x="275590" y="106807"/>
                  </a:lnTo>
                  <a:lnTo>
                    <a:pt x="327151" y="75565"/>
                  </a:lnTo>
                  <a:lnTo>
                    <a:pt x="382016" y="49149"/>
                  </a:lnTo>
                  <a:lnTo>
                    <a:pt x="439166" y="27940"/>
                  </a:lnTo>
                  <a:lnTo>
                    <a:pt x="499236" y="12827"/>
                  </a:lnTo>
                  <a:lnTo>
                    <a:pt x="561213" y="3175"/>
                  </a:lnTo>
                  <a:lnTo>
                    <a:pt x="625094" y="0"/>
                  </a:lnTo>
                  <a:close/>
                </a:path>
              </a:pathLst>
            </a:custGeom>
            <a:ln w="9525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7" name="object 37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0318" y="1051813"/>
            <a:ext cx="1226565" cy="1226439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8925" y="1009802"/>
            <a:ext cx="1263777" cy="1257528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3057" y="1018666"/>
            <a:ext cx="1290827" cy="1290701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0759" y="1039241"/>
            <a:ext cx="1290447" cy="129044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651" y="203263"/>
            <a:ext cx="922337" cy="92233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9701" y="269875"/>
            <a:ext cx="868362" cy="86677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0702925" y="0"/>
            <a:ext cx="1489075" cy="1593850"/>
          </a:xfrm>
          <a:custGeom>
            <a:avLst/>
            <a:gdLst/>
            <a:ahLst/>
            <a:cxnLst/>
            <a:rect l="l" t="t" r="r" b="b"/>
            <a:pathLst>
              <a:path w="1489075" h="1593850">
                <a:moveTo>
                  <a:pt x="0" y="651637"/>
                </a:moveTo>
                <a:lnTo>
                  <a:pt x="1226" y="603155"/>
                </a:lnTo>
                <a:lnTo>
                  <a:pt x="4868" y="555309"/>
                </a:lnTo>
                <a:lnTo>
                  <a:pt x="10864" y="508159"/>
                </a:lnTo>
                <a:lnTo>
                  <a:pt x="19156" y="461763"/>
                </a:lnTo>
                <a:lnTo>
                  <a:pt x="29685" y="416180"/>
                </a:lnTo>
                <a:lnTo>
                  <a:pt x="42391" y="371471"/>
                </a:lnTo>
                <a:lnTo>
                  <a:pt x="57215" y="327694"/>
                </a:lnTo>
                <a:lnTo>
                  <a:pt x="74098" y="284908"/>
                </a:lnTo>
                <a:lnTo>
                  <a:pt x="92981" y="243173"/>
                </a:lnTo>
                <a:lnTo>
                  <a:pt x="113804" y="202548"/>
                </a:lnTo>
                <a:lnTo>
                  <a:pt x="136509" y="163093"/>
                </a:lnTo>
                <a:lnTo>
                  <a:pt x="161035" y="124865"/>
                </a:lnTo>
                <a:lnTo>
                  <a:pt x="187325" y="87926"/>
                </a:lnTo>
                <a:lnTo>
                  <a:pt x="215317" y="52333"/>
                </a:lnTo>
                <a:lnTo>
                  <a:pt x="244955" y="18147"/>
                </a:lnTo>
                <a:lnTo>
                  <a:pt x="262271" y="0"/>
                </a:lnTo>
              </a:path>
              <a:path w="1489075" h="1593850">
                <a:moveTo>
                  <a:pt x="1489075" y="1419556"/>
                </a:moveTo>
                <a:lnTo>
                  <a:pt x="1431957" y="1457460"/>
                </a:lnTo>
                <a:lnTo>
                  <a:pt x="1392468" y="1480145"/>
                </a:lnTo>
                <a:lnTo>
                  <a:pt x="1351809" y="1500950"/>
                </a:lnTo>
                <a:lnTo>
                  <a:pt x="1310038" y="1519816"/>
                </a:lnTo>
                <a:lnTo>
                  <a:pt x="1267215" y="1536685"/>
                </a:lnTo>
                <a:lnTo>
                  <a:pt x="1223400" y="1551496"/>
                </a:lnTo>
                <a:lnTo>
                  <a:pt x="1178651" y="1564191"/>
                </a:lnTo>
                <a:lnTo>
                  <a:pt x="1133027" y="1574710"/>
                </a:lnTo>
                <a:lnTo>
                  <a:pt x="1086589" y="1582995"/>
                </a:lnTo>
                <a:lnTo>
                  <a:pt x="1039394" y="1588986"/>
                </a:lnTo>
                <a:lnTo>
                  <a:pt x="991503" y="1592624"/>
                </a:lnTo>
                <a:lnTo>
                  <a:pt x="942975" y="1593850"/>
                </a:lnTo>
                <a:lnTo>
                  <a:pt x="894446" y="1592624"/>
                </a:lnTo>
                <a:lnTo>
                  <a:pt x="846555" y="1588986"/>
                </a:lnTo>
                <a:lnTo>
                  <a:pt x="799360" y="1582995"/>
                </a:lnTo>
                <a:lnTo>
                  <a:pt x="752922" y="1574710"/>
                </a:lnTo>
                <a:lnTo>
                  <a:pt x="707298" y="1564191"/>
                </a:lnTo>
                <a:lnTo>
                  <a:pt x="662549" y="1551496"/>
                </a:lnTo>
                <a:lnTo>
                  <a:pt x="618734" y="1536685"/>
                </a:lnTo>
                <a:lnTo>
                  <a:pt x="575911" y="1519816"/>
                </a:lnTo>
                <a:lnTo>
                  <a:pt x="534140" y="1500950"/>
                </a:lnTo>
                <a:lnTo>
                  <a:pt x="493481" y="1480145"/>
                </a:lnTo>
                <a:lnTo>
                  <a:pt x="453992" y="1457460"/>
                </a:lnTo>
                <a:lnTo>
                  <a:pt x="415732" y="1432954"/>
                </a:lnTo>
                <a:lnTo>
                  <a:pt x="378762" y="1406688"/>
                </a:lnTo>
                <a:lnTo>
                  <a:pt x="343140" y="1378718"/>
                </a:lnTo>
                <a:lnTo>
                  <a:pt x="308925" y="1349106"/>
                </a:lnTo>
                <a:lnTo>
                  <a:pt x="276177" y="1317910"/>
                </a:lnTo>
                <a:lnTo>
                  <a:pt x="244955" y="1285189"/>
                </a:lnTo>
                <a:lnTo>
                  <a:pt x="215317" y="1251003"/>
                </a:lnTo>
                <a:lnTo>
                  <a:pt x="187325" y="1215410"/>
                </a:lnTo>
                <a:lnTo>
                  <a:pt x="161035" y="1178470"/>
                </a:lnTo>
                <a:lnTo>
                  <a:pt x="136509" y="1140242"/>
                </a:lnTo>
                <a:lnTo>
                  <a:pt x="113804" y="1100785"/>
                </a:lnTo>
                <a:lnTo>
                  <a:pt x="92981" y="1060158"/>
                </a:lnTo>
                <a:lnTo>
                  <a:pt x="74098" y="1018420"/>
                </a:lnTo>
                <a:lnTo>
                  <a:pt x="57215" y="975631"/>
                </a:lnTo>
                <a:lnTo>
                  <a:pt x="42391" y="931850"/>
                </a:lnTo>
                <a:lnTo>
                  <a:pt x="29685" y="887136"/>
                </a:lnTo>
                <a:lnTo>
                  <a:pt x="19156" y="841547"/>
                </a:lnTo>
                <a:lnTo>
                  <a:pt x="10864" y="795144"/>
                </a:lnTo>
                <a:lnTo>
                  <a:pt x="4868" y="747985"/>
                </a:lnTo>
                <a:lnTo>
                  <a:pt x="1226" y="700129"/>
                </a:lnTo>
                <a:lnTo>
                  <a:pt x="0" y="651637"/>
                </a:lnTo>
              </a:path>
            </a:pathLst>
          </a:custGeom>
          <a:ln w="53975">
            <a:solidFill>
              <a:srgbClr val="00CC6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70925" y="0"/>
            <a:ext cx="1885950" cy="1603375"/>
          </a:xfrm>
          <a:custGeom>
            <a:avLst/>
            <a:gdLst/>
            <a:ahLst/>
            <a:cxnLst/>
            <a:rect l="l" t="t" r="r" b="b"/>
            <a:pathLst>
              <a:path w="1885950" h="1603375">
                <a:moveTo>
                  <a:pt x="0" y="661162"/>
                </a:moveTo>
                <a:lnTo>
                  <a:pt x="1226" y="612680"/>
                </a:lnTo>
                <a:lnTo>
                  <a:pt x="4868" y="564834"/>
                </a:lnTo>
                <a:lnTo>
                  <a:pt x="10864" y="517684"/>
                </a:lnTo>
                <a:lnTo>
                  <a:pt x="19156" y="471288"/>
                </a:lnTo>
                <a:lnTo>
                  <a:pt x="29685" y="425705"/>
                </a:lnTo>
                <a:lnTo>
                  <a:pt x="42391" y="380996"/>
                </a:lnTo>
                <a:lnTo>
                  <a:pt x="57215" y="337219"/>
                </a:lnTo>
                <a:lnTo>
                  <a:pt x="74098" y="294433"/>
                </a:lnTo>
                <a:lnTo>
                  <a:pt x="92981" y="252698"/>
                </a:lnTo>
                <a:lnTo>
                  <a:pt x="113804" y="212073"/>
                </a:lnTo>
                <a:lnTo>
                  <a:pt x="136509" y="172618"/>
                </a:lnTo>
                <a:lnTo>
                  <a:pt x="161035" y="134390"/>
                </a:lnTo>
                <a:lnTo>
                  <a:pt x="187325" y="97451"/>
                </a:lnTo>
                <a:lnTo>
                  <a:pt x="215317" y="61858"/>
                </a:lnTo>
                <a:lnTo>
                  <a:pt x="244955" y="27672"/>
                </a:lnTo>
                <a:lnTo>
                  <a:pt x="271360" y="0"/>
                </a:lnTo>
              </a:path>
              <a:path w="1885950" h="1603375">
                <a:moveTo>
                  <a:pt x="1614544" y="0"/>
                </a:moveTo>
                <a:lnTo>
                  <a:pt x="1640994" y="27717"/>
                </a:lnTo>
                <a:lnTo>
                  <a:pt x="1670632" y="61899"/>
                </a:lnTo>
                <a:lnTo>
                  <a:pt x="1698624" y="97488"/>
                </a:lnTo>
                <a:lnTo>
                  <a:pt x="1724914" y="134424"/>
                </a:lnTo>
                <a:lnTo>
                  <a:pt x="1749440" y="172647"/>
                </a:lnTo>
                <a:lnTo>
                  <a:pt x="1772145" y="212099"/>
                </a:lnTo>
                <a:lnTo>
                  <a:pt x="1792968" y="252720"/>
                </a:lnTo>
                <a:lnTo>
                  <a:pt x="1811851" y="294451"/>
                </a:lnTo>
                <a:lnTo>
                  <a:pt x="1828734" y="337233"/>
                </a:lnTo>
                <a:lnTo>
                  <a:pt x="1843558" y="381007"/>
                </a:lnTo>
                <a:lnTo>
                  <a:pt x="1856264" y="425713"/>
                </a:lnTo>
                <a:lnTo>
                  <a:pt x="1866793" y="471293"/>
                </a:lnTo>
                <a:lnTo>
                  <a:pt x="1875085" y="517687"/>
                </a:lnTo>
                <a:lnTo>
                  <a:pt x="1881081" y="564836"/>
                </a:lnTo>
                <a:lnTo>
                  <a:pt x="1884723" y="612680"/>
                </a:lnTo>
                <a:lnTo>
                  <a:pt x="1885950" y="661162"/>
                </a:lnTo>
                <a:lnTo>
                  <a:pt x="1884723" y="709654"/>
                </a:lnTo>
                <a:lnTo>
                  <a:pt x="1881081" y="757510"/>
                </a:lnTo>
                <a:lnTo>
                  <a:pt x="1875085" y="804669"/>
                </a:lnTo>
                <a:lnTo>
                  <a:pt x="1866793" y="851072"/>
                </a:lnTo>
                <a:lnTo>
                  <a:pt x="1856264" y="896661"/>
                </a:lnTo>
                <a:lnTo>
                  <a:pt x="1843558" y="941375"/>
                </a:lnTo>
                <a:lnTo>
                  <a:pt x="1828734" y="985156"/>
                </a:lnTo>
                <a:lnTo>
                  <a:pt x="1811851" y="1027945"/>
                </a:lnTo>
                <a:lnTo>
                  <a:pt x="1792968" y="1069683"/>
                </a:lnTo>
                <a:lnTo>
                  <a:pt x="1772145" y="1110310"/>
                </a:lnTo>
                <a:lnTo>
                  <a:pt x="1749440" y="1149767"/>
                </a:lnTo>
                <a:lnTo>
                  <a:pt x="1724914" y="1187995"/>
                </a:lnTo>
                <a:lnTo>
                  <a:pt x="1698624" y="1224935"/>
                </a:lnTo>
                <a:lnTo>
                  <a:pt x="1670632" y="1260528"/>
                </a:lnTo>
                <a:lnTo>
                  <a:pt x="1640994" y="1294714"/>
                </a:lnTo>
                <a:lnTo>
                  <a:pt x="1609772" y="1327435"/>
                </a:lnTo>
                <a:lnTo>
                  <a:pt x="1577024" y="1358631"/>
                </a:lnTo>
                <a:lnTo>
                  <a:pt x="1542809" y="1388243"/>
                </a:lnTo>
                <a:lnTo>
                  <a:pt x="1507187" y="1416213"/>
                </a:lnTo>
                <a:lnTo>
                  <a:pt x="1470217" y="1442479"/>
                </a:lnTo>
                <a:lnTo>
                  <a:pt x="1431957" y="1466985"/>
                </a:lnTo>
                <a:lnTo>
                  <a:pt x="1392468" y="1489670"/>
                </a:lnTo>
                <a:lnTo>
                  <a:pt x="1351809" y="1510475"/>
                </a:lnTo>
                <a:lnTo>
                  <a:pt x="1310038" y="1529341"/>
                </a:lnTo>
                <a:lnTo>
                  <a:pt x="1267215" y="1546210"/>
                </a:lnTo>
                <a:lnTo>
                  <a:pt x="1223400" y="1561021"/>
                </a:lnTo>
                <a:lnTo>
                  <a:pt x="1178651" y="1573716"/>
                </a:lnTo>
                <a:lnTo>
                  <a:pt x="1133027" y="1584235"/>
                </a:lnTo>
                <a:lnTo>
                  <a:pt x="1086589" y="1592520"/>
                </a:lnTo>
                <a:lnTo>
                  <a:pt x="1039394" y="1598511"/>
                </a:lnTo>
                <a:lnTo>
                  <a:pt x="991503" y="1602149"/>
                </a:lnTo>
                <a:lnTo>
                  <a:pt x="942975" y="1603375"/>
                </a:lnTo>
                <a:lnTo>
                  <a:pt x="894446" y="1602149"/>
                </a:lnTo>
                <a:lnTo>
                  <a:pt x="846555" y="1598511"/>
                </a:lnTo>
                <a:lnTo>
                  <a:pt x="799360" y="1592520"/>
                </a:lnTo>
                <a:lnTo>
                  <a:pt x="752922" y="1584235"/>
                </a:lnTo>
                <a:lnTo>
                  <a:pt x="707298" y="1573716"/>
                </a:lnTo>
                <a:lnTo>
                  <a:pt x="662549" y="1561021"/>
                </a:lnTo>
                <a:lnTo>
                  <a:pt x="618734" y="1546210"/>
                </a:lnTo>
                <a:lnTo>
                  <a:pt x="575911" y="1529341"/>
                </a:lnTo>
                <a:lnTo>
                  <a:pt x="534140" y="1510475"/>
                </a:lnTo>
                <a:lnTo>
                  <a:pt x="493481" y="1489670"/>
                </a:lnTo>
                <a:lnTo>
                  <a:pt x="453992" y="1466985"/>
                </a:lnTo>
                <a:lnTo>
                  <a:pt x="415732" y="1442479"/>
                </a:lnTo>
                <a:lnTo>
                  <a:pt x="378762" y="1416213"/>
                </a:lnTo>
                <a:lnTo>
                  <a:pt x="343140" y="1388243"/>
                </a:lnTo>
                <a:lnTo>
                  <a:pt x="308925" y="1358631"/>
                </a:lnTo>
                <a:lnTo>
                  <a:pt x="276177" y="1327435"/>
                </a:lnTo>
                <a:lnTo>
                  <a:pt x="244955" y="1294714"/>
                </a:lnTo>
                <a:lnTo>
                  <a:pt x="215317" y="1260528"/>
                </a:lnTo>
                <a:lnTo>
                  <a:pt x="187325" y="1224935"/>
                </a:lnTo>
                <a:lnTo>
                  <a:pt x="161035" y="1187995"/>
                </a:lnTo>
                <a:lnTo>
                  <a:pt x="136509" y="1149767"/>
                </a:lnTo>
                <a:lnTo>
                  <a:pt x="113804" y="1110310"/>
                </a:lnTo>
                <a:lnTo>
                  <a:pt x="92981" y="1069683"/>
                </a:lnTo>
                <a:lnTo>
                  <a:pt x="74098" y="1027945"/>
                </a:lnTo>
                <a:lnTo>
                  <a:pt x="57215" y="985156"/>
                </a:lnTo>
                <a:lnTo>
                  <a:pt x="42391" y="941375"/>
                </a:lnTo>
                <a:lnTo>
                  <a:pt x="29685" y="896661"/>
                </a:lnTo>
                <a:lnTo>
                  <a:pt x="19156" y="851072"/>
                </a:lnTo>
                <a:lnTo>
                  <a:pt x="10864" y="804669"/>
                </a:lnTo>
                <a:lnTo>
                  <a:pt x="4868" y="757510"/>
                </a:lnTo>
                <a:lnTo>
                  <a:pt x="1226" y="709654"/>
                </a:lnTo>
                <a:lnTo>
                  <a:pt x="0" y="661162"/>
                </a:lnTo>
              </a:path>
            </a:pathLst>
          </a:custGeom>
          <a:ln w="53975">
            <a:solidFill>
              <a:srgbClr val="66CC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7064375" y="2125091"/>
            <a:ext cx="4848225" cy="4203065"/>
            <a:chOff x="7064375" y="2125091"/>
            <a:chExt cx="4848225" cy="4203065"/>
          </a:xfrm>
        </p:grpSpPr>
        <p:pic>
          <p:nvPicPr>
            <p:cNvPr id="7" name="object 7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4375" y="2125091"/>
              <a:ext cx="4848225" cy="285483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07600" y="4422775"/>
              <a:ext cx="1905000" cy="1905000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590550" y="2235200"/>
            <a:ext cx="800100" cy="771525"/>
          </a:xfrm>
          <a:custGeom>
            <a:avLst/>
            <a:gdLst/>
            <a:ahLst/>
            <a:cxnLst/>
            <a:rect l="l" t="t" r="r" b="b"/>
            <a:pathLst>
              <a:path w="800100" h="771525">
                <a:moveTo>
                  <a:pt x="400050" y="0"/>
                </a:moveTo>
                <a:lnTo>
                  <a:pt x="349868" y="3005"/>
                </a:lnTo>
                <a:lnTo>
                  <a:pt x="301547" y="11782"/>
                </a:lnTo>
                <a:lnTo>
                  <a:pt x="255460" y="25968"/>
                </a:lnTo>
                <a:lnTo>
                  <a:pt x="211984" y="45201"/>
                </a:lnTo>
                <a:lnTo>
                  <a:pt x="171492" y="69121"/>
                </a:lnTo>
                <a:lnTo>
                  <a:pt x="134360" y="97366"/>
                </a:lnTo>
                <a:lnTo>
                  <a:pt x="100963" y="129575"/>
                </a:lnTo>
                <a:lnTo>
                  <a:pt x="71675" y="165386"/>
                </a:lnTo>
                <a:lnTo>
                  <a:pt x="46872" y="204438"/>
                </a:lnTo>
                <a:lnTo>
                  <a:pt x="26927" y="246369"/>
                </a:lnTo>
                <a:lnTo>
                  <a:pt x="12217" y="290818"/>
                </a:lnTo>
                <a:lnTo>
                  <a:pt x="3116" y="337424"/>
                </a:lnTo>
                <a:lnTo>
                  <a:pt x="0" y="385825"/>
                </a:lnTo>
                <a:lnTo>
                  <a:pt x="3116" y="434200"/>
                </a:lnTo>
                <a:lnTo>
                  <a:pt x="12217" y="480783"/>
                </a:lnTo>
                <a:lnTo>
                  <a:pt x="26927" y="525213"/>
                </a:lnTo>
                <a:lnTo>
                  <a:pt x="46872" y="567128"/>
                </a:lnTo>
                <a:lnTo>
                  <a:pt x="71675" y="606168"/>
                </a:lnTo>
                <a:lnTo>
                  <a:pt x="100963" y="641969"/>
                </a:lnTo>
                <a:lnTo>
                  <a:pt x="134360" y="674170"/>
                </a:lnTo>
                <a:lnTo>
                  <a:pt x="171492" y="702410"/>
                </a:lnTo>
                <a:lnTo>
                  <a:pt x="211984" y="726327"/>
                </a:lnTo>
                <a:lnTo>
                  <a:pt x="255460" y="745558"/>
                </a:lnTo>
                <a:lnTo>
                  <a:pt x="301547" y="759743"/>
                </a:lnTo>
                <a:lnTo>
                  <a:pt x="349868" y="768519"/>
                </a:lnTo>
                <a:lnTo>
                  <a:pt x="400050" y="771525"/>
                </a:lnTo>
                <a:lnTo>
                  <a:pt x="450231" y="768519"/>
                </a:lnTo>
                <a:lnTo>
                  <a:pt x="498552" y="759743"/>
                </a:lnTo>
                <a:lnTo>
                  <a:pt x="544639" y="745558"/>
                </a:lnTo>
                <a:lnTo>
                  <a:pt x="588115" y="726327"/>
                </a:lnTo>
                <a:lnTo>
                  <a:pt x="628607" y="702410"/>
                </a:lnTo>
                <a:lnTo>
                  <a:pt x="665739" y="674170"/>
                </a:lnTo>
                <a:lnTo>
                  <a:pt x="699136" y="641969"/>
                </a:lnTo>
                <a:lnTo>
                  <a:pt x="728424" y="606168"/>
                </a:lnTo>
                <a:lnTo>
                  <a:pt x="753227" y="567128"/>
                </a:lnTo>
                <a:lnTo>
                  <a:pt x="773172" y="525213"/>
                </a:lnTo>
                <a:lnTo>
                  <a:pt x="787882" y="480783"/>
                </a:lnTo>
                <a:lnTo>
                  <a:pt x="796983" y="434200"/>
                </a:lnTo>
                <a:lnTo>
                  <a:pt x="800100" y="385825"/>
                </a:lnTo>
                <a:lnTo>
                  <a:pt x="796983" y="337424"/>
                </a:lnTo>
                <a:lnTo>
                  <a:pt x="787882" y="290818"/>
                </a:lnTo>
                <a:lnTo>
                  <a:pt x="773172" y="246369"/>
                </a:lnTo>
                <a:lnTo>
                  <a:pt x="753227" y="204438"/>
                </a:lnTo>
                <a:lnTo>
                  <a:pt x="728424" y="165386"/>
                </a:lnTo>
                <a:lnTo>
                  <a:pt x="699136" y="129575"/>
                </a:lnTo>
                <a:lnTo>
                  <a:pt x="665739" y="97366"/>
                </a:lnTo>
                <a:lnTo>
                  <a:pt x="628607" y="69121"/>
                </a:lnTo>
                <a:lnTo>
                  <a:pt x="588115" y="45201"/>
                </a:lnTo>
                <a:lnTo>
                  <a:pt x="544639" y="25968"/>
                </a:lnTo>
                <a:lnTo>
                  <a:pt x="498552" y="11782"/>
                </a:lnTo>
                <a:lnTo>
                  <a:pt x="450231" y="3005"/>
                </a:lnTo>
                <a:lnTo>
                  <a:pt x="400050" y="0"/>
                </a:lnTo>
                <a:close/>
              </a:path>
            </a:pathLst>
          </a:custGeom>
          <a:solidFill>
            <a:srgbClr val="66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34644" y="2298573"/>
            <a:ext cx="3079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Microsoft Sans Serif"/>
                <a:cs typeface="Microsoft Sans Serif"/>
              </a:rPr>
              <a:t>1</a:t>
            </a:r>
            <a:endParaRPr sz="40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1763" y="1433373"/>
            <a:ext cx="5781675" cy="1164590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sz="2800" spc="-50" dirty="0">
                <a:latin typeface="Microsoft Sans Serif"/>
                <a:cs typeface="Microsoft Sans Serif"/>
              </a:rPr>
              <a:t>Ответьте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на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вопросы:</a:t>
            </a:r>
            <a:endParaRPr sz="2800">
              <a:latin typeface="Microsoft Sans Serif"/>
              <a:cs typeface="Microsoft Sans Serif"/>
            </a:endParaRPr>
          </a:p>
          <a:p>
            <a:pPr marL="915669" marR="5080">
              <a:lnSpc>
                <a:spcPts val="1939"/>
              </a:lnSpc>
              <a:spcBef>
                <a:spcPts val="835"/>
              </a:spcBef>
            </a:pPr>
            <a:r>
              <a:rPr sz="1800" spc="-235" dirty="0">
                <a:latin typeface="Microsoft Sans Serif"/>
                <a:cs typeface="Microsoft Sans Serif"/>
              </a:rPr>
              <a:t>Какие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190" dirty="0">
                <a:latin typeface="Microsoft Sans Serif"/>
                <a:cs typeface="Microsoft Sans Serif"/>
              </a:rPr>
              <a:t>аргументы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175" dirty="0">
                <a:latin typeface="Microsoft Sans Serif"/>
                <a:cs typeface="Microsoft Sans Serif"/>
              </a:rPr>
              <a:t>глава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195" dirty="0">
                <a:latin typeface="Microsoft Sans Serif"/>
                <a:cs typeface="Microsoft Sans Serif"/>
              </a:rPr>
              <a:t>нашего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175" dirty="0">
                <a:latin typeface="Microsoft Sans Serif"/>
                <a:cs typeface="Microsoft Sans Serif"/>
              </a:rPr>
              <a:t>государства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185" dirty="0">
                <a:latin typeface="Microsoft Sans Serif"/>
                <a:cs typeface="Microsoft Sans Serif"/>
              </a:rPr>
              <a:t>приводит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175" dirty="0">
                <a:latin typeface="Microsoft Sans Serif"/>
                <a:cs typeface="Microsoft Sans Serif"/>
              </a:rPr>
              <a:t>в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190" dirty="0">
                <a:latin typeface="Microsoft Sans Serif"/>
                <a:cs typeface="Microsoft Sans Serif"/>
              </a:rPr>
              <a:t>доказательство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155" dirty="0">
                <a:latin typeface="Microsoft Sans Serif"/>
                <a:cs typeface="Microsoft Sans Serif"/>
              </a:rPr>
              <a:t>того,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180" dirty="0">
                <a:latin typeface="Microsoft Sans Serif"/>
                <a:cs typeface="Microsoft Sans Serif"/>
              </a:rPr>
              <a:t>что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185" dirty="0">
                <a:latin typeface="Microsoft Sans Serif"/>
                <a:cs typeface="Microsoft Sans Serif"/>
              </a:rPr>
              <a:t>на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200" dirty="0">
                <a:latin typeface="Microsoft Sans Serif"/>
                <a:cs typeface="Microsoft Sans Serif"/>
              </a:rPr>
              <a:t>Украине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175" dirty="0">
                <a:latin typeface="Microsoft Sans Serif"/>
                <a:cs typeface="Microsoft Sans Serif"/>
              </a:rPr>
              <a:t>в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185" dirty="0">
                <a:latin typeface="Microsoft Sans Serif"/>
                <a:cs typeface="Microsoft Sans Serif"/>
              </a:rPr>
              <a:t>последние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190" dirty="0">
                <a:latin typeface="Microsoft Sans Serif"/>
                <a:cs typeface="Microsoft Sans Serif"/>
              </a:rPr>
              <a:t>30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90550" y="3665601"/>
            <a:ext cx="800100" cy="798830"/>
          </a:xfrm>
          <a:custGeom>
            <a:avLst/>
            <a:gdLst/>
            <a:ahLst/>
            <a:cxnLst/>
            <a:rect l="l" t="t" r="r" b="b"/>
            <a:pathLst>
              <a:path w="800100" h="798829">
                <a:moveTo>
                  <a:pt x="400050" y="0"/>
                </a:moveTo>
                <a:lnTo>
                  <a:pt x="353395" y="2685"/>
                </a:lnTo>
                <a:lnTo>
                  <a:pt x="308322" y="10540"/>
                </a:lnTo>
                <a:lnTo>
                  <a:pt x="265129" y="23268"/>
                </a:lnTo>
                <a:lnTo>
                  <a:pt x="224117" y="40567"/>
                </a:lnTo>
                <a:lnTo>
                  <a:pt x="185587" y="62139"/>
                </a:lnTo>
                <a:lnTo>
                  <a:pt x="149838" y="87684"/>
                </a:lnTo>
                <a:lnTo>
                  <a:pt x="117171" y="116903"/>
                </a:lnTo>
                <a:lnTo>
                  <a:pt x="87886" y="149497"/>
                </a:lnTo>
                <a:lnTo>
                  <a:pt x="62282" y="185165"/>
                </a:lnTo>
                <a:lnTo>
                  <a:pt x="40661" y="223610"/>
                </a:lnTo>
                <a:lnTo>
                  <a:pt x="23322" y="264531"/>
                </a:lnTo>
                <a:lnTo>
                  <a:pt x="10565" y="307630"/>
                </a:lnTo>
                <a:lnTo>
                  <a:pt x="2691" y="352606"/>
                </a:lnTo>
                <a:lnTo>
                  <a:pt x="0" y="399161"/>
                </a:lnTo>
                <a:lnTo>
                  <a:pt x="2691" y="445740"/>
                </a:lnTo>
                <a:lnTo>
                  <a:pt x="10565" y="490738"/>
                </a:lnTo>
                <a:lnTo>
                  <a:pt x="23322" y="533855"/>
                </a:lnTo>
                <a:lnTo>
                  <a:pt x="40661" y="574792"/>
                </a:lnTo>
                <a:lnTo>
                  <a:pt x="62282" y="613249"/>
                </a:lnTo>
                <a:lnTo>
                  <a:pt x="87886" y="648928"/>
                </a:lnTo>
                <a:lnTo>
                  <a:pt x="117171" y="681529"/>
                </a:lnTo>
                <a:lnTo>
                  <a:pt x="149838" y="710754"/>
                </a:lnTo>
                <a:lnTo>
                  <a:pt x="185587" y="736303"/>
                </a:lnTo>
                <a:lnTo>
                  <a:pt x="224117" y="757878"/>
                </a:lnTo>
                <a:lnTo>
                  <a:pt x="265129" y="775179"/>
                </a:lnTo>
                <a:lnTo>
                  <a:pt x="308322" y="787907"/>
                </a:lnTo>
                <a:lnTo>
                  <a:pt x="353395" y="795763"/>
                </a:lnTo>
                <a:lnTo>
                  <a:pt x="400050" y="798449"/>
                </a:lnTo>
                <a:lnTo>
                  <a:pt x="446704" y="795763"/>
                </a:lnTo>
                <a:lnTo>
                  <a:pt x="491777" y="787907"/>
                </a:lnTo>
                <a:lnTo>
                  <a:pt x="534970" y="775179"/>
                </a:lnTo>
                <a:lnTo>
                  <a:pt x="575982" y="757878"/>
                </a:lnTo>
                <a:lnTo>
                  <a:pt x="614512" y="736303"/>
                </a:lnTo>
                <a:lnTo>
                  <a:pt x="650261" y="710754"/>
                </a:lnTo>
                <a:lnTo>
                  <a:pt x="682928" y="681529"/>
                </a:lnTo>
                <a:lnTo>
                  <a:pt x="712213" y="648928"/>
                </a:lnTo>
                <a:lnTo>
                  <a:pt x="737817" y="613249"/>
                </a:lnTo>
                <a:lnTo>
                  <a:pt x="759438" y="574792"/>
                </a:lnTo>
                <a:lnTo>
                  <a:pt x="776777" y="533855"/>
                </a:lnTo>
                <a:lnTo>
                  <a:pt x="789534" y="490738"/>
                </a:lnTo>
                <a:lnTo>
                  <a:pt x="797408" y="445740"/>
                </a:lnTo>
                <a:lnTo>
                  <a:pt x="800100" y="399161"/>
                </a:lnTo>
                <a:lnTo>
                  <a:pt x="797408" y="352606"/>
                </a:lnTo>
                <a:lnTo>
                  <a:pt x="789534" y="307630"/>
                </a:lnTo>
                <a:lnTo>
                  <a:pt x="776777" y="264531"/>
                </a:lnTo>
                <a:lnTo>
                  <a:pt x="759438" y="223610"/>
                </a:lnTo>
                <a:lnTo>
                  <a:pt x="737817" y="185165"/>
                </a:lnTo>
                <a:lnTo>
                  <a:pt x="712213" y="149497"/>
                </a:lnTo>
                <a:lnTo>
                  <a:pt x="682928" y="116903"/>
                </a:lnTo>
                <a:lnTo>
                  <a:pt x="650261" y="87684"/>
                </a:lnTo>
                <a:lnTo>
                  <a:pt x="614512" y="62139"/>
                </a:lnTo>
                <a:lnTo>
                  <a:pt x="575982" y="40567"/>
                </a:lnTo>
                <a:lnTo>
                  <a:pt x="534970" y="23268"/>
                </a:lnTo>
                <a:lnTo>
                  <a:pt x="491777" y="10540"/>
                </a:lnTo>
                <a:lnTo>
                  <a:pt x="446704" y="2685"/>
                </a:lnTo>
                <a:lnTo>
                  <a:pt x="400050" y="0"/>
                </a:lnTo>
                <a:close/>
              </a:path>
            </a:pathLst>
          </a:custGeom>
          <a:solidFill>
            <a:srgbClr val="66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34644" y="3773804"/>
            <a:ext cx="5156835" cy="545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65"/>
              </a:lnSpc>
              <a:tabLst>
                <a:tab pos="732790" algn="l"/>
              </a:tabLst>
            </a:pPr>
            <a:r>
              <a:rPr sz="6000" spc="-7" baseline="-26388" dirty="0">
                <a:latin typeface="Microsoft Sans Serif"/>
                <a:cs typeface="Microsoft Sans Serif"/>
              </a:rPr>
              <a:t>2	</a:t>
            </a:r>
            <a:r>
              <a:rPr sz="1800" spc="-265" dirty="0">
                <a:latin typeface="Microsoft Sans Serif"/>
                <a:cs typeface="Microsoft Sans Serif"/>
              </a:rPr>
              <a:t>Как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185" dirty="0">
                <a:latin typeface="Microsoft Sans Serif"/>
                <a:cs typeface="Microsoft Sans Serif"/>
              </a:rPr>
              <a:t>Россия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200" dirty="0">
                <a:latin typeface="Microsoft Sans Serif"/>
                <a:cs typeface="Microsoft Sans Serif"/>
              </a:rPr>
              <a:t>поддерживала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200" dirty="0">
                <a:latin typeface="Microsoft Sans Serif"/>
                <a:cs typeface="Microsoft Sans Serif"/>
              </a:rPr>
              <a:t>Украину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185" dirty="0">
                <a:latin typeface="Microsoft Sans Serif"/>
                <a:cs typeface="Microsoft Sans Serif"/>
              </a:rPr>
              <a:t>после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190" dirty="0">
                <a:latin typeface="Microsoft Sans Serif"/>
                <a:cs typeface="Microsoft Sans Serif"/>
              </a:rPr>
              <a:t>распада</a:t>
            </a:r>
            <a:endParaRPr sz="1800">
              <a:latin typeface="Microsoft Sans Serif"/>
              <a:cs typeface="Microsoft Sans Serif"/>
            </a:endParaRPr>
          </a:p>
          <a:p>
            <a:pPr marL="732790">
              <a:lnSpc>
                <a:spcPts val="1825"/>
              </a:lnSpc>
            </a:pPr>
            <a:r>
              <a:rPr sz="1800" spc="-220" dirty="0">
                <a:latin typeface="Microsoft Sans Serif"/>
                <a:cs typeface="Microsoft Sans Serif"/>
              </a:rPr>
              <a:t>СССР?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73087" y="5772150"/>
            <a:ext cx="800735" cy="800100"/>
          </a:xfrm>
          <a:custGeom>
            <a:avLst/>
            <a:gdLst/>
            <a:ahLst/>
            <a:cxnLst/>
            <a:rect l="l" t="t" r="r" b="b"/>
            <a:pathLst>
              <a:path w="800735" h="800100">
                <a:moveTo>
                  <a:pt x="400050" y="0"/>
                </a:moveTo>
                <a:lnTo>
                  <a:pt x="353395" y="2691"/>
                </a:lnTo>
                <a:lnTo>
                  <a:pt x="308322" y="10565"/>
                </a:lnTo>
                <a:lnTo>
                  <a:pt x="265129" y="23322"/>
                </a:lnTo>
                <a:lnTo>
                  <a:pt x="224117" y="40661"/>
                </a:lnTo>
                <a:lnTo>
                  <a:pt x="185587" y="62282"/>
                </a:lnTo>
                <a:lnTo>
                  <a:pt x="149838" y="87886"/>
                </a:lnTo>
                <a:lnTo>
                  <a:pt x="117171" y="117171"/>
                </a:lnTo>
                <a:lnTo>
                  <a:pt x="87886" y="149838"/>
                </a:lnTo>
                <a:lnTo>
                  <a:pt x="62282" y="185587"/>
                </a:lnTo>
                <a:lnTo>
                  <a:pt x="40661" y="224117"/>
                </a:lnTo>
                <a:lnTo>
                  <a:pt x="23322" y="265129"/>
                </a:lnTo>
                <a:lnTo>
                  <a:pt x="10565" y="308322"/>
                </a:lnTo>
                <a:lnTo>
                  <a:pt x="2691" y="353395"/>
                </a:lnTo>
                <a:lnTo>
                  <a:pt x="0" y="400050"/>
                </a:lnTo>
                <a:lnTo>
                  <a:pt x="2691" y="446704"/>
                </a:lnTo>
                <a:lnTo>
                  <a:pt x="10565" y="491777"/>
                </a:lnTo>
                <a:lnTo>
                  <a:pt x="23322" y="534970"/>
                </a:lnTo>
                <a:lnTo>
                  <a:pt x="40661" y="575982"/>
                </a:lnTo>
                <a:lnTo>
                  <a:pt x="62282" y="614512"/>
                </a:lnTo>
                <a:lnTo>
                  <a:pt x="87886" y="650261"/>
                </a:lnTo>
                <a:lnTo>
                  <a:pt x="117171" y="682928"/>
                </a:lnTo>
                <a:lnTo>
                  <a:pt x="149838" y="712213"/>
                </a:lnTo>
                <a:lnTo>
                  <a:pt x="185587" y="737817"/>
                </a:lnTo>
                <a:lnTo>
                  <a:pt x="224117" y="759438"/>
                </a:lnTo>
                <a:lnTo>
                  <a:pt x="265129" y="776777"/>
                </a:lnTo>
                <a:lnTo>
                  <a:pt x="308322" y="789534"/>
                </a:lnTo>
                <a:lnTo>
                  <a:pt x="353395" y="797408"/>
                </a:lnTo>
                <a:lnTo>
                  <a:pt x="400050" y="800100"/>
                </a:lnTo>
                <a:lnTo>
                  <a:pt x="446705" y="797408"/>
                </a:lnTo>
                <a:lnTo>
                  <a:pt x="491781" y="789534"/>
                </a:lnTo>
                <a:lnTo>
                  <a:pt x="534978" y="776777"/>
                </a:lnTo>
                <a:lnTo>
                  <a:pt x="575994" y="759438"/>
                </a:lnTo>
                <a:lnTo>
                  <a:pt x="614530" y="737817"/>
                </a:lnTo>
                <a:lnTo>
                  <a:pt x="650286" y="712213"/>
                </a:lnTo>
                <a:lnTo>
                  <a:pt x="682959" y="682928"/>
                </a:lnTo>
                <a:lnTo>
                  <a:pt x="712252" y="650261"/>
                </a:lnTo>
                <a:lnTo>
                  <a:pt x="737862" y="614512"/>
                </a:lnTo>
                <a:lnTo>
                  <a:pt x="759489" y="575982"/>
                </a:lnTo>
                <a:lnTo>
                  <a:pt x="776833" y="534970"/>
                </a:lnTo>
                <a:lnTo>
                  <a:pt x="789594" y="491777"/>
                </a:lnTo>
                <a:lnTo>
                  <a:pt x="797471" y="446704"/>
                </a:lnTo>
                <a:lnTo>
                  <a:pt x="800163" y="400050"/>
                </a:lnTo>
                <a:lnTo>
                  <a:pt x="797471" y="353395"/>
                </a:lnTo>
                <a:lnTo>
                  <a:pt x="789594" y="308322"/>
                </a:lnTo>
                <a:lnTo>
                  <a:pt x="776833" y="265129"/>
                </a:lnTo>
                <a:lnTo>
                  <a:pt x="759489" y="224117"/>
                </a:lnTo>
                <a:lnTo>
                  <a:pt x="737862" y="185587"/>
                </a:lnTo>
                <a:lnTo>
                  <a:pt x="712252" y="149838"/>
                </a:lnTo>
                <a:lnTo>
                  <a:pt x="682959" y="117171"/>
                </a:lnTo>
                <a:lnTo>
                  <a:pt x="650286" y="87886"/>
                </a:lnTo>
                <a:lnTo>
                  <a:pt x="614530" y="62282"/>
                </a:lnTo>
                <a:lnTo>
                  <a:pt x="575994" y="40661"/>
                </a:lnTo>
                <a:lnTo>
                  <a:pt x="534978" y="23322"/>
                </a:lnTo>
                <a:lnTo>
                  <a:pt x="491781" y="10565"/>
                </a:lnTo>
                <a:lnTo>
                  <a:pt x="446705" y="2691"/>
                </a:lnTo>
                <a:lnTo>
                  <a:pt x="400050" y="0"/>
                </a:lnTo>
                <a:close/>
              </a:path>
            </a:pathLst>
          </a:custGeom>
          <a:solidFill>
            <a:srgbClr val="66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26414" y="5836411"/>
            <a:ext cx="3079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Microsoft Sans Serif"/>
                <a:cs typeface="Microsoft Sans Serif"/>
              </a:rPr>
              <a:t>4</a:t>
            </a:r>
            <a:endParaRPr sz="40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55241" y="2544826"/>
            <a:ext cx="4313555" cy="79438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ts val="1930"/>
              </a:lnSpc>
              <a:spcBef>
                <a:spcPts val="355"/>
              </a:spcBef>
            </a:pPr>
            <a:r>
              <a:rPr sz="1800" spc="-170" dirty="0">
                <a:latin typeface="Microsoft Sans Serif"/>
                <a:cs typeface="Microsoft Sans Serif"/>
              </a:rPr>
              <a:t>лет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spc="-185" dirty="0">
                <a:latin typeface="Microsoft Sans Serif"/>
                <a:cs typeface="Microsoft Sans Serif"/>
              </a:rPr>
              <a:t>наблюдается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190" dirty="0">
                <a:latin typeface="Microsoft Sans Serif"/>
                <a:cs typeface="Microsoft Sans Serif"/>
              </a:rPr>
              <a:t>эскалация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190" dirty="0">
                <a:latin typeface="Microsoft Sans Serif"/>
                <a:cs typeface="Microsoft Sans Serif"/>
              </a:rPr>
              <a:t>внутригражданского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195" dirty="0">
                <a:latin typeface="Microsoft Sans Serif"/>
                <a:cs typeface="Microsoft Sans Serif"/>
              </a:rPr>
              <a:t>про</a:t>
            </a:r>
            <a:r>
              <a:rPr sz="1800" spc="-165" dirty="0">
                <a:latin typeface="Microsoft Sans Serif"/>
                <a:cs typeface="Microsoft Sans Serif"/>
              </a:rPr>
              <a:t>т</a:t>
            </a:r>
            <a:r>
              <a:rPr sz="1800" spc="-185" dirty="0">
                <a:latin typeface="Microsoft Sans Serif"/>
                <a:cs typeface="Microsoft Sans Serif"/>
              </a:rPr>
              <a:t>ив</a:t>
            </a:r>
            <a:r>
              <a:rPr sz="1800" spc="-190" dirty="0">
                <a:latin typeface="Microsoft Sans Serif"/>
                <a:cs typeface="Microsoft Sans Serif"/>
              </a:rPr>
              <a:t>о</a:t>
            </a:r>
            <a:r>
              <a:rPr sz="1800" spc="-165" dirty="0">
                <a:latin typeface="Microsoft Sans Serif"/>
                <a:cs typeface="Microsoft Sans Serif"/>
              </a:rPr>
              <a:t>с</a:t>
            </a:r>
            <a:r>
              <a:rPr sz="1800" spc="-155" dirty="0">
                <a:latin typeface="Microsoft Sans Serif"/>
                <a:cs typeface="Microsoft Sans Serif"/>
              </a:rPr>
              <a:t>т</a:t>
            </a:r>
            <a:r>
              <a:rPr sz="1800" spc="-195" dirty="0">
                <a:latin typeface="Microsoft Sans Serif"/>
                <a:cs typeface="Microsoft Sans Serif"/>
              </a:rPr>
              <a:t>о</a:t>
            </a:r>
            <a:r>
              <a:rPr sz="1800" spc="-185" dirty="0">
                <a:latin typeface="Microsoft Sans Serif"/>
                <a:cs typeface="Microsoft Sans Serif"/>
              </a:rPr>
              <a:t>ян</a:t>
            </a:r>
            <a:r>
              <a:rPr sz="1800" spc="-180" dirty="0">
                <a:latin typeface="Microsoft Sans Serif"/>
                <a:cs typeface="Microsoft Sans Serif"/>
              </a:rPr>
              <a:t>ия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185" dirty="0">
                <a:latin typeface="Microsoft Sans Serif"/>
                <a:cs typeface="Microsoft Sans Serif"/>
              </a:rPr>
              <a:t>и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175" dirty="0">
                <a:latin typeface="Microsoft Sans Serif"/>
                <a:cs typeface="Microsoft Sans Serif"/>
              </a:rPr>
              <a:t>в</a:t>
            </a:r>
            <a:r>
              <a:rPr sz="1800" spc="-190" dirty="0">
                <a:latin typeface="Microsoft Sans Serif"/>
                <a:cs typeface="Microsoft Sans Serif"/>
              </a:rPr>
              <a:t>о</a:t>
            </a:r>
            <a:r>
              <a:rPr sz="1800" spc="-215" dirty="0">
                <a:latin typeface="Microsoft Sans Serif"/>
                <a:cs typeface="Microsoft Sans Serif"/>
              </a:rPr>
              <a:t>зникаю</a:t>
            </a:r>
            <a:r>
              <a:rPr sz="1800" spc="-170" dirty="0">
                <a:latin typeface="Microsoft Sans Serif"/>
                <a:cs typeface="Microsoft Sans Serif"/>
              </a:rPr>
              <a:t>т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200" dirty="0">
                <a:latin typeface="Microsoft Sans Serif"/>
                <a:cs typeface="Microsoft Sans Serif"/>
              </a:rPr>
              <a:t>предпосыл</a:t>
            </a:r>
            <a:r>
              <a:rPr sz="1800" spc="-170" dirty="0">
                <a:latin typeface="Microsoft Sans Serif"/>
                <a:cs typeface="Microsoft Sans Serif"/>
              </a:rPr>
              <a:t>к</a:t>
            </a:r>
            <a:r>
              <a:rPr sz="1800" spc="-185" dirty="0">
                <a:latin typeface="Microsoft Sans Serif"/>
                <a:cs typeface="Microsoft Sans Serif"/>
              </a:rPr>
              <a:t>и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1935"/>
              </a:lnSpc>
            </a:pPr>
            <a:r>
              <a:rPr sz="1800" spc="-254" dirty="0">
                <a:latin typeface="Microsoft Sans Serif"/>
                <a:cs typeface="Microsoft Sans Serif"/>
              </a:rPr>
              <a:t>к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165" dirty="0">
                <a:latin typeface="Microsoft Sans Serif"/>
                <a:cs typeface="Microsoft Sans Serif"/>
              </a:rPr>
              <a:t>гр</a:t>
            </a:r>
            <a:r>
              <a:rPr sz="1800" spc="-204" dirty="0">
                <a:latin typeface="Microsoft Sans Serif"/>
                <a:cs typeface="Microsoft Sans Serif"/>
              </a:rPr>
              <a:t>а</a:t>
            </a:r>
            <a:r>
              <a:rPr sz="1800" spc="-235" dirty="0">
                <a:latin typeface="Microsoft Sans Serif"/>
                <a:cs typeface="Microsoft Sans Serif"/>
              </a:rPr>
              <a:t>жд</a:t>
            </a:r>
            <a:r>
              <a:rPr sz="1800" spc="-210" dirty="0">
                <a:latin typeface="Microsoft Sans Serif"/>
                <a:cs typeface="Microsoft Sans Serif"/>
              </a:rPr>
              <a:t>а</a:t>
            </a:r>
            <a:r>
              <a:rPr sz="1800" spc="-204" dirty="0">
                <a:latin typeface="Microsoft Sans Serif"/>
                <a:cs typeface="Microsoft Sans Serif"/>
              </a:rPr>
              <a:t>нс</a:t>
            </a:r>
            <a:r>
              <a:rPr sz="1800" spc="-190" dirty="0">
                <a:latin typeface="Microsoft Sans Serif"/>
                <a:cs typeface="Microsoft Sans Serif"/>
              </a:rPr>
              <a:t>ко</a:t>
            </a:r>
            <a:r>
              <a:rPr sz="1800" spc="-185" dirty="0">
                <a:latin typeface="Microsoft Sans Serif"/>
                <a:cs typeface="Microsoft Sans Serif"/>
              </a:rPr>
              <a:t>й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180" dirty="0">
                <a:latin typeface="Microsoft Sans Serif"/>
                <a:cs typeface="Microsoft Sans Serif"/>
              </a:rPr>
              <a:t>в</a:t>
            </a:r>
            <a:r>
              <a:rPr sz="1800" spc="-190" dirty="0">
                <a:latin typeface="Microsoft Sans Serif"/>
                <a:cs typeface="Microsoft Sans Serif"/>
              </a:rPr>
              <a:t>о</a:t>
            </a:r>
            <a:r>
              <a:rPr sz="1800" spc="-195" dirty="0">
                <a:latin typeface="Microsoft Sans Serif"/>
                <a:cs typeface="Microsoft Sans Serif"/>
              </a:rPr>
              <a:t>й</a:t>
            </a:r>
            <a:r>
              <a:rPr sz="1800" spc="-185" dirty="0">
                <a:latin typeface="Microsoft Sans Serif"/>
                <a:cs typeface="Microsoft Sans Serif"/>
              </a:rPr>
              <a:t>н</a:t>
            </a:r>
            <a:r>
              <a:rPr sz="1800" spc="-195" dirty="0">
                <a:latin typeface="Microsoft Sans Serif"/>
                <a:cs typeface="Microsoft Sans Serif"/>
              </a:rPr>
              <a:t>е</a:t>
            </a:r>
            <a:r>
              <a:rPr sz="1800" spc="-180" dirty="0">
                <a:latin typeface="Microsoft Sans Serif"/>
                <a:cs typeface="Microsoft Sans Serif"/>
              </a:rPr>
              <a:t>?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55241" y="5766612"/>
            <a:ext cx="4883785" cy="79248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algn="just">
              <a:lnSpc>
                <a:spcPct val="89800"/>
              </a:lnSpc>
              <a:spcBef>
                <a:spcPts val="320"/>
              </a:spcBef>
            </a:pPr>
            <a:r>
              <a:rPr sz="1800" spc="-235" dirty="0">
                <a:latin typeface="Microsoft Sans Serif"/>
                <a:cs typeface="Microsoft Sans Serif"/>
              </a:rPr>
              <a:t>Какие </a:t>
            </a:r>
            <a:r>
              <a:rPr sz="1800" spc="-210" dirty="0">
                <a:latin typeface="Microsoft Sans Serif"/>
                <a:cs typeface="Microsoft Sans Serif"/>
              </a:rPr>
              <a:t>из </a:t>
            </a:r>
            <a:r>
              <a:rPr sz="1800" spc="-190" dirty="0">
                <a:latin typeface="Microsoft Sans Serif"/>
                <a:cs typeface="Microsoft Sans Serif"/>
              </a:rPr>
              <a:t>приведенных </a:t>
            </a:r>
            <a:r>
              <a:rPr sz="1800" spc="-185" dirty="0">
                <a:latin typeface="Microsoft Sans Serif"/>
                <a:cs typeface="Microsoft Sans Serif"/>
              </a:rPr>
              <a:t>аргументов </a:t>
            </a:r>
            <a:r>
              <a:rPr sz="1800" spc="-180" dirty="0">
                <a:latin typeface="Microsoft Sans Serif"/>
                <a:cs typeface="Microsoft Sans Serif"/>
              </a:rPr>
              <a:t>тронули </a:t>
            </a:r>
            <a:r>
              <a:rPr sz="1800" spc="-175" dirty="0">
                <a:latin typeface="Microsoft Sans Serif"/>
                <a:cs typeface="Microsoft Sans Serif"/>
              </a:rPr>
              <a:t>вас </a:t>
            </a:r>
            <a:r>
              <a:rPr sz="1800" spc="-200" dirty="0">
                <a:latin typeface="Microsoft Sans Serif"/>
                <a:cs typeface="Microsoft Sans Serif"/>
              </a:rPr>
              <a:t>больше </a:t>
            </a:r>
            <a:r>
              <a:rPr sz="1800" spc="-195" dirty="0">
                <a:latin typeface="Microsoft Sans Serif"/>
                <a:cs typeface="Microsoft Sans Serif"/>
              </a:rPr>
              <a:t> </a:t>
            </a:r>
            <a:r>
              <a:rPr sz="1800" spc="-165" dirty="0">
                <a:latin typeface="Microsoft Sans Serif"/>
                <a:cs typeface="Microsoft Sans Serif"/>
              </a:rPr>
              <a:t>всег</a:t>
            </a:r>
            <a:r>
              <a:rPr sz="1800" spc="-200" dirty="0">
                <a:latin typeface="Microsoft Sans Serif"/>
                <a:cs typeface="Microsoft Sans Serif"/>
              </a:rPr>
              <a:t>о</a:t>
            </a:r>
            <a:r>
              <a:rPr sz="1800" spc="-185" dirty="0">
                <a:latin typeface="Microsoft Sans Serif"/>
                <a:cs typeface="Microsoft Sans Serif"/>
              </a:rPr>
              <a:t>?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340" dirty="0">
                <a:latin typeface="Microsoft Sans Serif"/>
                <a:cs typeface="Microsoft Sans Serif"/>
              </a:rPr>
              <a:t>К</a:t>
            </a:r>
            <a:r>
              <a:rPr sz="1800" spc="-235" dirty="0">
                <a:latin typeface="Microsoft Sans Serif"/>
                <a:cs typeface="Microsoft Sans Serif"/>
              </a:rPr>
              <a:t>а</a:t>
            </a:r>
            <a:r>
              <a:rPr sz="1800" spc="-210" dirty="0">
                <a:latin typeface="Microsoft Sans Serif"/>
                <a:cs typeface="Microsoft Sans Serif"/>
              </a:rPr>
              <a:t>к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185" dirty="0">
                <a:latin typeface="Microsoft Sans Serif"/>
                <a:cs typeface="Microsoft Sans Serif"/>
              </a:rPr>
              <a:t>вы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spc="-200" dirty="0">
                <a:latin typeface="Microsoft Sans Serif"/>
                <a:cs typeface="Microsoft Sans Serif"/>
              </a:rPr>
              <a:t>пони</a:t>
            </a:r>
            <a:r>
              <a:rPr sz="1800" spc="-245" dirty="0">
                <a:latin typeface="Microsoft Sans Serif"/>
                <a:cs typeface="Microsoft Sans Serif"/>
              </a:rPr>
              <a:t>м</a:t>
            </a:r>
            <a:r>
              <a:rPr sz="1800" spc="-190" dirty="0">
                <a:latin typeface="Microsoft Sans Serif"/>
                <a:cs typeface="Microsoft Sans Serif"/>
              </a:rPr>
              <a:t>а</a:t>
            </a:r>
            <a:r>
              <a:rPr sz="1800" spc="-195" dirty="0">
                <a:latin typeface="Microsoft Sans Serif"/>
                <a:cs typeface="Microsoft Sans Serif"/>
              </a:rPr>
              <a:t>е</a:t>
            </a:r>
            <a:r>
              <a:rPr sz="1800" spc="-155" dirty="0">
                <a:latin typeface="Microsoft Sans Serif"/>
                <a:cs typeface="Microsoft Sans Serif"/>
              </a:rPr>
              <a:t>т</a:t>
            </a:r>
            <a:r>
              <a:rPr sz="1800" spc="-185" dirty="0">
                <a:latin typeface="Microsoft Sans Serif"/>
                <a:cs typeface="Microsoft Sans Serif"/>
              </a:rPr>
              <a:t>е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165" dirty="0">
                <a:latin typeface="Microsoft Sans Serif"/>
                <a:cs typeface="Microsoft Sans Serif"/>
              </a:rPr>
              <a:t>с</a:t>
            </a:r>
            <a:r>
              <a:rPr sz="1800" spc="-180" dirty="0">
                <a:latin typeface="Microsoft Sans Serif"/>
                <a:cs typeface="Microsoft Sans Serif"/>
              </a:rPr>
              <a:t>лов</a:t>
            </a:r>
            <a:r>
              <a:rPr sz="1800" spc="-185" dirty="0">
                <a:latin typeface="Microsoft Sans Serif"/>
                <a:cs typeface="Microsoft Sans Serif"/>
              </a:rPr>
              <a:t>а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190" dirty="0">
                <a:latin typeface="Microsoft Sans Serif"/>
                <a:cs typeface="Microsoft Sans Serif"/>
              </a:rPr>
              <a:t>«</a:t>
            </a:r>
            <a:r>
              <a:rPr sz="1800" spc="-195" dirty="0">
                <a:latin typeface="Microsoft Sans Serif"/>
                <a:cs typeface="Microsoft Sans Serif"/>
              </a:rPr>
              <a:t>а</a:t>
            </a:r>
            <a:r>
              <a:rPr sz="1800" spc="-175" dirty="0">
                <a:latin typeface="Microsoft Sans Serif"/>
                <a:cs typeface="Microsoft Sans Serif"/>
              </a:rPr>
              <a:t>нтир</a:t>
            </a:r>
            <a:r>
              <a:rPr sz="1800" spc="-195" dirty="0">
                <a:latin typeface="Microsoft Sans Serif"/>
                <a:cs typeface="Microsoft Sans Serif"/>
              </a:rPr>
              <a:t>о</a:t>
            </a:r>
            <a:r>
              <a:rPr sz="1800" spc="-165" dirty="0">
                <a:latin typeface="Microsoft Sans Serif"/>
                <a:cs typeface="Microsoft Sans Serif"/>
              </a:rPr>
              <a:t>сс</a:t>
            </a:r>
            <a:r>
              <a:rPr sz="1800" spc="-204" dirty="0">
                <a:latin typeface="Microsoft Sans Serif"/>
                <a:cs typeface="Microsoft Sans Serif"/>
              </a:rPr>
              <a:t>ийс</a:t>
            </a:r>
            <a:r>
              <a:rPr sz="1800" spc="-180" dirty="0">
                <a:latin typeface="Microsoft Sans Serif"/>
                <a:cs typeface="Microsoft Sans Serif"/>
              </a:rPr>
              <a:t>к</a:t>
            </a:r>
            <a:r>
              <a:rPr sz="1800" spc="-190" dirty="0">
                <a:latin typeface="Microsoft Sans Serif"/>
                <a:cs typeface="Microsoft Sans Serif"/>
              </a:rPr>
              <a:t>и</a:t>
            </a:r>
            <a:r>
              <a:rPr sz="1800" spc="-185" dirty="0">
                <a:latin typeface="Microsoft Sans Serif"/>
                <a:cs typeface="Microsoft Sans Serif"/>
              </a:rPr>
              <a:t>й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200" dirty="0">
                <a:latin typeface="Microsoft Sans Serif"/>
                <a:cs typeface="Microsoft Sans Serif"/>
              </a:rPr>
              <a:t>п</a:t>
            </a:r>
            <a:r>
              <a:rPr sz="1800" spc="-170" dirty="0">
                <a:latin typeface="Microsoft Sans Serif"/>
                <a:cs typeface="Microsoft Sans Serif"/>
              </a:rPr>
              <a:t>у</a:t>
            </a:r>
            <a:r>
              <a:rPr sz="1800" spc="-140" dirty="0">
                <a:latin typeface="Microsoft Sans Serif"/>
                <a:cs typeface="Microsoft Sans Serif"/>
              </a:rPr>
              <a:t>ть»  </a:t>
            </a:r>
            <a:r>
              <a:rPr sz="1800" spc="-210" dirty="0">
                <a:latin typeface="Microsoft Sans Serif"/>
                <a:cs typeface="Microsoft Sans Serif"/>
              </a:rPr>
              <a:t>Укр</a:t>
            </a:r>
            <a:r>
              <a:rPr sz="1800" spc="-220" dirty="0">
                <a:latin typeface="Microsoft Sans Serif"/>
                <a:cs typeface="Microsoft Sans Serif"/>
              </a:rPr>
              <a:t>а</a:t>
            </a:r>
            <a:r>
              <a:rPr sz="1800" spc="-195" dirty="0">
                <a:latin typeface="Microsoft Sans Serif"/>
                <a:cs typeface="Microsoft Sans Serif"/>
              </a:rPr>
              <a:t>ины</a:t>
            </a:r>
            <a:r>
              <a:rPr sz="1800" spc="-175" dirty="0">
                <a:latin typeface="Microsoft Sans Serif"/>
                <a:cs typeface="Microsoft Sans Serif"/>
              </a:rPr>
              <a:t>?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220" dirty="0">
                <a:latin typeface="Microsoft Sans Serif"/>
                <a:cs typeface="Microsoft Sans Serif"/>
              </a:rPr>
              <a:t>В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190" dirty="0">
                <a:latin typeface="Microsoft Sans Serif"/>
                <a:cs typeface="Microsoft Sans Serif"/>
              </a:rPr>
              <a:t>ч</a:t>
            </a:r>
            <a:r>
              <a:rPr sz="1800" spc="-200" dirty="0">
                <a:latin typeface="Microsoft Sans Serif"/>
                <a:cs typeface="Microsoft Sans Serif"/>
              </a:rPr>
              <a:t>е</a:t>
            </a:r>
            <a:r>
              <a:rPr sz="1800" spc="-270" dirty="0">
                <a:latin typeface="Microsoft Sans Serif"/>
                <a:cs typeface="Microsoft Sans Serif"/>
              </a:rPr>
              <a:t>м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190" dirty="0">
                <a:latin typeface="Microsoft Sans Serif"/>
                <a:cs typeface="Microsoft Sans Serif"/>
              </a:rPr>
              <a:t>о</a:t>
            </a:r>
            <a:r>
              <a:rPr sz="1800" spc="-185" dirty="0">
                <a:latin typeface="Microsoft Sans Serif"/>
                <a:cs typeface="Microsoft Sans Serif"/>
              </a:rPr>
              <a:t>н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265" dirty="0">
                <a:latin typeface="Microsoft Sans Serif"/>
                <a:cs typeface="Microsoft Sans Serif"/>
              </a:rPr>
              <a:t>м</a:t>
            </a:r>
            <a:r>
              <a:rPr sz="1800" spc="-215" dirty="0">
                <a:latin typeface="Microsoft Sans Serif"/>
                <a:cs typeface="Microsoft Sans Serif"/>
              </a:rPr>
              <a:t>о</a:t>
            </a:r>
            <a:r>
              <a:rPr sz="1800" spc="-275" dirty="0">
                <a:latin typeface="Microsoft Sans Serif"/>
                <a:cs typeface="Microsoft Sans Serif"/>
              </a:rPr>
              <a:t>ж</a:t>
            </a:r>
            <a:r>
              <a:rPr sz="1800" spc="-190" dirty="0">
                <a:latin typeface="Microsoft Sans Serif"/>
                <a:cs typeface="Microsoft Sans Serif"/>
              </a:rPr>
              <a:t>е</a:t>
            </a:r>
            <a:r>
              <a:rPr sz="1800" spc="-150" dirty="0">
                <a:latin typeface="Microsoft Sans Serif"/>
                <a:cs typeface="Microsoft Sans Serif"/>
              </a:rPr>
              <a:t>т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200" dirty="0">
                <a:latin typeface="Microsoft Sans Serif"/>
                <a:cs typeface="Microsoft Sans Serif"/>
              </a:rPr>
              <a:t>з</a:t>
            </a:r>
            <a:r>
              <a:rPr sz="1800" spc="-225" dirty="0">
                <a:latin typeface="Microsoft Sans Serif"/>
                <a:cs typeface="Microsoft Sans Serif"/>
              </a:rPr>
              <a:t>а</a:t>
            </a:r>
            <a:r>
              <a:rPr sz="1800" spc="-204" dirty="0">
                <a:latin typeface="Microsoft Sans Serif"/>
                <a:cs typeface="Microsoft Sans Serif"/>
              </a:rPr>
              <a:t>к</a:t>
            </a:r>
            <a:r>
              <a:rPr sz="1800" spc="-225" dirty="0">
                <a:latin typeface="Microsoft Sans Serif"/>
                <a:cs typeface="Microsoft Sans Serif"/>
              </a:rPr>
              <a:t>л</a:t>
            </a:r>
            <a:r>
              <a:rPr sz="1800" spc="-215" dirty="0">
                <a:latin typeface="Microsoft Sans Serif"/>
                <a:cs typeface="Microsoft Sans Serif"/>
              </a:rPr>
              <a:t>юч</a:t>
            </a:r>
            <a:r>
              <a:rPr sz="1800" spc="-195" dirty="0">
                <a:latin typeface="Microsoft Sans Serif"/>
                <a:cs typeface="Microsoft Sans Serif"/>
              </a:rPr>
              <a:t>а</a:t>
            </a:r>
            <a:r>
              <a:rPr sz="1800" spc="-170" dirty="0">
                <a:latin typeface="Microsoft Sans Serif"/>
                <a:cs typeface="Microsoft Sans Serif"/>
              </a:rPr>
              <a:t>тьс</a:t>
            </a:r>
            <a:r>
              <a:rPr sz="1800" spc="-180" dirty="0">
                <a:latin typeface="Microsoft Sans Serif"/>
                <a:cs typeface="Microsoft Sans Serif"/>
              </a:rPr>
              <a:t>я</a:t>
            </a:r>
            <a:r>
              <a:rPr sz="1800" spc="-185" dirty="0">
                <a:latin typeface="Microsoft Sans Serif"/>
                <a:cs typeface="Microsoft Sans Serif"/>
              </a:rPr>
              <a:t>?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1763" y="417703"/>
            <a:ext cx="39871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latin typeface="Microsoft Sans Serif"/>
                <a:cs typeface="Microsoft Sans Serif"/>
              </a:rPr>
              <a:t>Посмотрите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обращение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651763" y="844372"/>
            <a:ext cx="59620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>
                <a:solidFill>
                  <a:srgbClr val="000000"/>
                </a:solidFill>
              </a:rPr>
              <a:t>Президента</a:t>
            </a:r>
            <a:r>
              <a:rPr spc="40" dirty="0">
                <a:solidFill>
                  <a:srgbClr val="000000"/>
                </a:solidFill>
              </a:rPr>
              <a:t> </a:t>
            </a:r>
            <a:r>
              <a:rPr spc="-30" dirty="0">
                <a:solidFill>
                  <a:srgbClr val="000000"/>
                </a:solidFill>
              </a:rPr>
              <a:t>Российской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spc="-40" dirty="0">
                <a:solidFill>
                  <a:srgbClr val="000000"/>
                </a:solidFill>
              </a:rPr>
              <a:t>Федерации</a:t>
            </a:r>
          </a:p>
        </p:txBody>
      </p:sp>
      <p:sp>
        <p:nvSpPr>
          <p:cNvPr id="20" name="object 20"/>
          <p:cNvSpPr/>
          <p:nvPr/>
        </p:nvSpPr>
        <p:spPr>
          <a:xfrm>
            <a:off x="0" y="1524000"/>
            <a:ext cx="7987030" cy="0"/>
          </a:xfrm>
          <a:custGeom>
            <a:avLst/>
            <a:gdLst/>
            <a:ahLst/>
            <a:cxnLst/>
            <a:rect l="l" t="t" r="r" b="b"/>
            <a:pathLst>
              <a:path w="7987030">
                <a:moveTo>
                  <a:pt x="0" y="0"/>
                </a:moveTo>
                <a:lnTo>
                  <a:pt x="7986776" y="0"/>
                </a:lnTo>
              </a:path>
            </a:pathLst>
          </a:custGeom>
          <a:ln w="38100">
            <a:solidFill>
              <a:srgbClr val="66CC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2612" y="4711700"/>
            <a:ext cx="798830" cy="800100"/>
          </a:xfrm>
          <a:custGeom>
            <a:avLst/>
            <a:gdLst/>
            <a:ahLst/>
            <a:cxnLst/>
            <a:rect l="l" t="t" r="r" b="b"/>
            <a:pathLst>
              <a:path w="798830" h="800100">
                <a:moveTo>
                  <a:pt x="399262" y="0"/>
                </a:moveTo>
                <a:lnTo>
                  <a:pt x="352699" y="2690"/>
                </a:lnTo>
                <a:lnTo>
                  <a:pt x="307714" y="10563"/>
                </a:lnTo>
                <a:lnTo>
                  <a:pt x="264606" y="23318"/>
                </a:lnTo>
                <a:lnTo>
                  <a:pt x="223675" y="40654"/>
                </a:lnTo>
                <a:lnTo>
                  <a:pt x="185221" y="62273"/>
                </a:lnTo>
                <a:lnTo>
                  <a:pt x="149542" y="87874"/>
                </a:lnTo>
                <a:lnTo>
                  <a:pt x="116940" y="117157"/>
                </a:lnTo>
                <a:lnTo>
                  <a:pt x="87712" y="149822"/>
                </a:lnTo>
                <a:lnTo>
                  <a:pt x="62159" y="185570"/>
                </a:lnTo>
                <a:lnTo>
                  <a:pt x="40580" y="224101"/>
                </a:lnTo>
                <a:lnTo>
                  <a:pt x="23276" y="265114"/>
                </a:lnTo>
                <a:lnTo>
                  <a:pt x="10544" y="308310"/>
                </a:lnTo>
                <a:lnTo>
                  <a:pt x="2686" y="353388"/>
                </a:lnTo>
                <a:lnTo>
                  <a:pt x="0" y="400050"/>
                </a:lnTo>
                <a:lnTo>
                  <a:pt x="2686" y="446711"/>
                </a:lnTo>
                <a:lnTo>
                  <a:pt x="10544" y="491789"/>
                </a:lnTo>
                <a:lnTo>
                  <a:pt x="23276" y="534985"/>
                </a:lnTo>
                <a:lnTo>
                  <a:pt x="40580" y="575998"/>
                </a:lnTo>
                <a:lnTo>
                  <a:pt x="62159" y="614529"/>
                </a:lnTo>
                <a:lnTo>
                  <a:pt x="87712" y="650277"/>
                </a:lnTo>
                <a:lnTo>
                  <a:pt x="116940" y="682942"/>
                </a:lnTo>
                <a:lnTo>
                  <a:pt x="149542" y="712225"/>
                </a:lnTo>
                <a:lnTo>
                  <a:pt x="185221" y="737826"/>
                </a:lnTo>
                <a:lnTo>
                  <a:pt x="223675" y="759445"/>
                </a:lnTo>
                <a:lnTo>
                  <a:pt x="264606" y="776781"/>
                </a:lnTo>
                <a:lnTo>
                  <a:pt x="307714" y="789536"/>
                </a:lnTo>
                <a:lnTo>
                  <a:pt x="352699" y="797409"/>
                </a:lnTo>
                <a:lnTo>
                  <a:pt x="399262" y="800100"/>
                </a:lnTo>
                <a:lnTo>
                  <a:pt x="445823" y="797409"/>
                </a:lnTo>
                <a:lnTo>
                  <a:pt x="490806" y="789536"/>
                </a:lnTo>
                <a:lnTo>
                  <a:pt x="533912" y="776781"/>
                </a:lnTo>
                <a:lnTo>
                  <a:pt x="574841" y="759445"/>
                </a:lnTo>
                <a:lnTo>
                  <a:pt x="613294" y="737826"/>
                </a:lnTo>
                <a:lnTo>
                  <a:pt x="648972" y="712225"/>
                </a:lnTo>
                <a:lnTo>
                  <a:pt x="681574" y="682942"/>
                </a:lnTo>
                <a:lnTo>
                  <a:pt x="710801" y="650277"/>
                </a:lnTo>
                <a:lnTo>
                  <a:pt x="736353" y="614529"/>
                </a:lnTo>
                <a:lnTo>
                  <a:pt x="757931" y="575998"/>
                </a:lnTo>
                <a:lnTo>
                  <a:pt x="775236" y="534985"/>
                </a:lnTo>
                <a:lnTo>
                  <a:pt x="787967" y="491789"/>
                </a:lnTo>
                <a:lnTo>
                  <a:pt x="795826" y="446711"/>
                </a:lnTo>
                <a:lnTo>
                  <a:pt x="798512" y="400050"/>
                </a:lnTo>
                <a:lnTo>
                  <a:pt x="795826" y="353388"/>
                </a:lnTo>
                <a:lnTo>
                  <a:pt x="787967" y="308310"/>
                </a:lnTo>
                <a:lnTo>
                  <a:pt x="775236" y="265114"/>
                </a:lnTo>
                <a:lnTo>
                  <a:pt x="757931" y="224101"/>
                </a:lnTo>
                <a:lnTo>
                  <a:pt x="736353" y="185570"/>
                </a:lnTo>
                <a:lnTo>
                  <a:pt x="710801" y="149822"/>
                </a:lnTo>
                <a:lnTo>
                  <a:pt x="681574" y="117157"/>
                </a:lnTo>
                <a:lnTo>
                  <a:pt x="648972" y="87874"/>
                </a:lnTo>
                <a:lnTo>
                  <a:pt x="613294" y="62273"/>
                </a:lnTo>
                <a:lnTo>
                  <a:pt x="574841" y="40654"/>
                </a:lnTo>
                <a:lnTo>
                  <a:pt x="533912" y="23318"/>
                </a:lnTo>
                <a:lnTo>
                  <a:pt x="490806" y="10563"/>
                </a:lnTo>
                <a:lnTo>
                  <a:pt x="445823" y="2690"/>
                </a:lnTo>
                <a:lnTo>
                  <a:pt x="399262" y="0"/>
                </a:lnTo>
                <a:close/>
              </a:path>
            </a:pathLst>
          </a:custGeom>
          <a:solidFill>
            <a:srgbClr val="66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34644" y="4775708"/>
            <a:ext cx="3079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Microsoft Sans Serif"/>
                <a:cs typeface="Microsoft Sans Serif"/>
              </a:rPr>
              <a:t>3</a:t>
            </a:r>
            <a:endParaRPr sz="400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718417" y="6359575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10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23" name="object 23"/>
          <p:cNvSpPr txBox="1"/>
          <p:nvPr/>
        </p:nvSpPr>
        <p:spPr>
          <a:xfrm>
            <a:off x="1555241" y="4801616"/>
            <a:ext cx="4123054" cy="57277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2150"/>
              </a:lnSpc>
              <a:spcBef>
                <a:spcPts val="180"/>
              </a:spcBef>
            </a:pPr>
            <a:r>
              <a:rPr sz="1800" spc="-204" dirty="0">
                <a:latin typeface="Microsoft Sans Serif"/>
                <a:cs typeface="Microsoft Sans Serif"/>
              </a:rPr>
              <a:t>Поч</a:t>
            </a:r>
            <a:r>
              <a:rPr sz="1800" spc="-195" dirty="0">
                <a:latin typeface="Microsoft Sans Serif"/>
                <a:cs typeface="Microsoft Sans Serif"/>
              </a:rPr>
              <a:t>е</a:t>
            </a:r>
            <a:r>
              <a:rPr sz="1800" spc="-220" dirty="0">
                <a:latin typeface="Microsoft Sans Serif"/>
                <a:cs typeface="Microsoft Sans Serif"/>
              </a:rPr>
              <a:t>му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210" dirty="0">
                <a:latin typeface="Microsoft Sans Serif"/>
                <a:cs typeface="Microsoft Sans Serif"/>
              </a:rPr>
              <a:t>жит</a:t>
            </a:r>
            <a:r>
              <a:rPr sz="1800" spc="-204" dirty="0">
                <a:latin typeface="Microsoft Sans Serif"/>
                <a:cs typeface="Microsoft Sans Serif"/>
              </a:rPr>
              <a:t>е</a:t>
            </a:r>
            <a:r>
              <a:rPr sz="1800" spc="-175" dirty="0">
                <a:latin typeface="Microsoft Sans Serif"/>
                <a:cs typeface="Microsoft Sans Serif"/>
              </a:rPr>
              <a:t>ли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190" dirty="0">
                <a:latin typeface="Microsoft Sans Serif"/>
                <a:cs typeface="Microsoft Sans Serif"/>
              </a:rPr>
              <a:t>пол</a:t>
            </a:r>
            <a:r>
              <a:rPr sz="1800" spc="-160" dirty="0">
                <a:latin typeface="Microsoft Sans Serif"/>
                <a:cs typeface="Microsoft Sans Serif"/>
              </a:rPr>
              <a:t>у</a:t>
            </a:r>
            <a:r>
              <a:rPr sz="1800" spc="-170" dirty="0">
                <a:latin typeface="Microsoft Sans Serif"/>
                <a:cs typeface="Microsoft Sans Serif"/>
              </a:rPr>
              <a:t>ост</a:t>
            </a:r>
            <a:r>
              <a:rPr sz="1800" spc="-195" dirty="0">
                <a:latin typeface="Microsoft Sans Serif"/>
                <a:cs typeface="Microsoft Sans Serif"/>
              </a:rPr>
              <a:t>р</a:t>
            </a:r>
            <a:r>
              <a:rPr sz="1800" spc="-185" dirty="0">
                <a:latin typeface="Microsoft Sans Serif"/>
                <a:cs typeface="Microsoft Sans Serif"/>
              </a:rPr>
              <a:t>ова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345" dirty="0">
                <a:latin typeface="Microsoft Sans Serif"/>
                <a:cs typeface="Microsoft Sans Serif"/>
              </a:rPr>
              <a:t>К</a:t>
            </a:r>
            <a:r>
              <a:rPr sz="1800" spc="-170" dirty="0">
                <a:latin typeface="Microsoft Sans Serif"/>
                <a:cs typeface="Microsoft Sans Serif"/>
              </a:rPr>
              <a:t>р</a:t>
            </a:r>
            <a:r>
              <a:rPr sz="1800" spc="-225" dirty="0">
                <a:latin typeface="Microsoft Sans Serif"/>
                <a:cs typeface="Microsoft Sans Serif"/>
              </a:rPr>
              <a:t>ы</a:t>
            </a:r>
            <a:r>
              <a:rPr sz="1800" spc="-270" dirty="0">
                <a:latin typeface="Microsoft Sans Serif"/>
                <a:cs typeface="Microsoft Sans Serif"/>
              </a:rPr>
              <a:t>м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175" dirty="0">
                <a:latin typeface="Microsoft Sans Serif"/>
                <a:cs typeface="Microsoft Sans Serif"/>
              </a:rPr>
              <a:t>в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190" dirty="0">
                <a:latin typeface="Microsoft Sans Serif"/>
                <a:cs typeface="Microsoft Sans Serif"/>
              </a:rPr>
              <a:t>20</a:t>
            </a:r>
            <a:r>
              <a:rPr sz="1800" spc="-195" dirty="0">
                <a:latin typeface="Microsoft Sans Serif"/>
                <a:cs typeface="Microsoft Sans Serif"/>
              </a:rPr>
              <a:t>1</a:t>
            </a:r>
            <a:r>
              <a:rPr sz="1800" spc="-185" dirty="0">
                <a:latin typeface="Microsoft Sans Serif"/>
                <a:cs typeface="Microsoft Sans Serif"/>
              </a:rPr>
              <a:t>4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50" dirty="0">
                <a:latin typeface="Microsoft Sans Serif"/>
                <a:cs typeface="Microsoft Sans Serif"/>
              </a:rPr>
              <a:t>году  </a:t>
            </a:r>
            <a:r>
              <a:rPr sz="1800" spc="-195" dirty="0">
                <a:latin typeface="Microsoft Sans Serif"/>
                <a:cs typeface="Microsoft Sans Serif"/>
              </a:rPr>
              <a:t>при</a:t>
            </a:r>
            <a:r>
              <a:rPr sz="1800" spc="-165" dirty="0">
                <a:latin typeface="Microsoft Sans Serif"/>
                <a:cs typeface="Microsoft Sans Serif"/>
              </a:rPr>
              <a:t>с</a:t>
            </a:r>
            <a:r>
              <a:rPr sz="1800" spc="-190" dirty="0">
                <a:latin typeface="Microsoft Sans Serif"/>
                <a:cs typeface="Microsoft Sans Serif"/>
              </a:rPr>
              <a:t>о</a:t>
            </a:r>
            <a:r>
              <a:rPr sz="1800" spc="-195" dirty="0">
                <a:latin typeface="Microsoft Sans Serif"/>
                <a:cs typeface="Microsoft Sans Serif"/>
              </a:rPr>
              <a:t>е</a:t>
            </a:r>
            <a:r>
              <a:rPr sz="1800" spc="-190" dirty="0">
                <a:latin typeface="Microsoft Sans Serif"/>
                <a:cs typeface="Microsoft Sans Serif"/>
              </a:rPr>
              <a:t>д</a:t>
            </a:r>
            <a:r>
              <a:rPr sz="1800" spc="-180" dirty="0">
                <a:latin typeface="Microsoft Sans Serif"/>
                <a:cs typeface="Microsoft Sans Serif"/>
              </a:rPr>
              <a:t>инил</a:t>
            </a:r>
            <a:r>
              <a:rPr sz="1800" spc="-190" dirty="0">
                <a:latin typeface="Microsoft Sans Serif"/>
                <a:cs typeface="Microsoft Sans Serif"/>
              </a:rPr>
              <a:t>и</a:t>
            </a:r>
            <a:r>
              <a:rPr sz="1800" spc="-160" dirty="0">
                <a:latin typeface="Microsoft Sans Serif"/>
                <a:cs typeface="Microsoft Sans Serif"/>
              </a:rPr>
              <a:t>с</a:t>
            </a:r>
            <a:r>
              <a:rPr sz="1800" spc="-175" dirty="0">
                <a:latin typeface="Microsoft Sans Serif"/>
                <a:cs typeface="Microsoft Sans Serif"/>
              </a:rPr>
              <a:t>ь</a:t>
            </a:r>
            <a:r>
              <a:rPr sz="1800" spc="-85" dirty="0">
                <a:latin typeface="Microsoft Sans Serif"/>
                <a:cs typeface="Microsoft Sans Serif"/>
              </a:rPr>
              <a:t> </a:t>
            </a:r>
            <a:r>
              <a:rPr sz="1800" spc="-254" dirty="0">
                <a:latin typeface="Microsoft Sans Serif"/>
                <a:cs typeface="Microsoft Sans Serif"/>
              </a:rPr>
              <a:t>к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220" dirty="0">
                <a:latin typeface="Microsoft Sans Serif"/>
                <a:cs typeface="Microsoft Sans Serif"/>
              </a:rPr>
              <a:t>Р</a:t>
            </a:r>
            <a:r>
              <a:rPr sz="1800" spc="-195" dirty="0">
                <a:latin typeface="Microsoft Sans Serif"/>
                <a:cs typeface="Microsoft Sans Serif"/>
              </a:rPr>
              <a:t>о</a:t>
            </a:r>
            <a:r>
              <a:rPr sz="1800" spc="-165" dirty="0">
                <a:latin typeface="Microsoft Sans Serif"/>
                <a:cs typeface="Microsoft Sans Serif"/>
              </a:rPr>
              <a:t>сс</a:t>
            </a:r>
            <a:r>
              <a:rPr sz="1800" spc="-190" dirty="0">
                <a:latin typeface="Microsoft Sans Serif"/>
                <a:cs typeface="Microsoft Sans Serif"/>
              </a:rPr>
              <a:t>и</a:t>
            </a:r>
            <a:r>
              <a:rPr sz="1800" spc="-185" dirty="0">
                <a:latin typeface="Microsoft Sans Serif"/>
                <a:cs typeface="Microsoft Sans Serif"/>
              </a:rPr>
              <a:t>и?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182104" y="5095747"/>
            <a:ext cx="2621915" cy="45465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90"/>
              </a:spcBef>
            </a:pPr>
            <a:r>
              <a:rPr sz="1400" spc="-10" dirty="0">
                <a:latin typeface="Calibri"/>
                <a:cs typeface="Calibri"/>
                <a:hlinkClick r:id="rId6"/>
              </a:rPr>
              <a:t>http://kremlin.ru/events/president/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news/67828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7113" y="345694"/>
            <a:ext cx="68370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5" dirty="0">
                <a:solidFill>
                  <a:srgbClr val="000000"/>
                </a:solidFill>
              </a:rPr>
              <a:t>Советская</a:t>
            </a:r>
            <a:r>
              <a:rPr sz="3200" spc="-15" dirty="0">
                <a:solidFill>
                  <a:srgbClr val="000000"/>
                </a:solidFill>
              </a:rPr>
              <a:t> </a:t>
            </a:r>
            <a:r>
              <a:rPr sz="3200" spc="-55" dirty="0">
                <a:solidFill>
                  <a:srgbClr val="000000"/>
                </a:solidFill>
              </a:rPr>
              <a:t>Украина</a:t>
            </a:r>
            <a:r>
              <a:rPr sz="3200" spc="1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в</a:t>
            </a:r>
            <a:r>
              <a:rPr sz="3200" spc="15" dirty="0">
                <a:solidFill>
                  <a:srgbClr val="000000"/>
                </a:solidFill>
              </a:rPr>
              <a:t> </a:t>
            </a:r>
            <a:r>
              <a:rPr sz="3200" spc="-5" dirty="0">
                <a:solidFill>
                  <a:srgbClr val="000000"/>
                </a:solidFill>
              </a:rPr>
              <a:t>составе </a:t>
            </a:r>
            <a:r>
              <a:rPr sz="3200" dirty="0">
                <a:solidFill>
                  <a:srgbClr val="000000"/>
                </a:solidFill>
              </a:rPr>
              <a:t>СССР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1551" y="0"/>
            <a:ext cx="2830448" cy="37289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9426" y="3952875"/>
            <a:ext cx="4592573" cy="290512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070083" y="3996690"/>
            <a:ext cx="20720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195" dirty="0">
                <a:latin typeface="Arial"/>
                <a:cs typeface="Arial"/>
              </a:rPr>
              <a:t>О</a:t>
            </a:r>
            <a:r>
              <a:rPr sz="1400" i="1" spc="-145" dirty="0">
                <a:latin typeface="Arial"/>
                <a:cs typeface="Arial"/>
              </a:rPr>
              <a:t>де</a:t>
            </a:r>
            <a:r>
              <a:rPr sz="1400" i="1" spc="-130" dirty="0">
                <a:latin typeface="Arial"/>
                <a:cs typeface="Arial"/>
              </a:rPr>
              <a:t>сск</a:t>
            </a:r>
            <a:r>
              <a:rPr sz="1400" i="1" spc="-150" dirty="0">
                <a:latin typeface="Arial"/>
                <a:cs typeface="Arial"/>
              </a:rPr>
              <a:t>и</a:t>
            </a:r>
            <a:r>
              <a:rPr sz="1400" i="1" spc="-140" dirty="0">
                <a:latin typeface="Arial"/>
                <a:cs typeface="Arial"/>
              </a:rPr>
              <a:t>й</a:t>
            </a:r>
            <a:r>
              <a:rPr sz="1400" i="1" spc="-95" dirty="0">
                <a:latin typeface="Arial"/>
                <a:cs typeface="Arial"/>
              </a:rPr>
              <a:t> </a:t>
            </a:r>
            <a:r>
              <a:rPr sz="1400" i="1" spc="-140" dirty="0">
                <a:latin typeface="Arial"/>
                <a:cs typeface="Arial"/>
              </a:rPr>
              <a:t>п</a:t>
            </a:r>
            <a:r>
              <a:rPr sz="1400" i="1" spc="-145" dirty="0">
                <a:latin typeface="Arial"/>
                <a:cs typeface="Arial"/>
              </a:rPr>
              <a:t>ри</a:t>
            </a:r>
            <a:r>
              <a:rPr sz="1400" i="1" spc="-140" dirty="0">
                <a:latin typeface="Arial"/>
                <a:cs typeface="Arial"/>
              </a:rPr>
              <a:t>п</a:t>
            </a:r>
            <a:r>
              <a:rPr sz="1400" i="1" spc="-160" dirty="0">
                <a:latin typeface="Arial"/>
                <a:cs typeface="Arial"/>
              </a:rPr>
              <a:t>ортов</a:t>
            </a:r>
            <a:r>
              <a:rPr sz="1400" i="1" spc="-150" dirty="0">
                <a:latin typeface="Arial"/>
                <a:cs typeface="Arial"/>
              </a:rPr>
              <a:t>о</a:t>
            </a:r>
            <a:r>
              <a:rPr sz="1400" i="1" spc="-140" dirty="0">
                <a:latin typeface="Arial"/>
                <a:cs typeface="Arial"/>
              </a:rPr>
              <a:t>й</a:t>
            </a:r>
            <a:r>
              <a:rPr sz="1400" i="1" spc="-50" dirty="0">
                <a:latin typeface="Arial"/>
                <a:cs typeface="Arial"/>
              </a:rPr>
              <a:t> </a:t>
            </a:r>
            <a:r>
              <a:rPr sz="1400" i="1" spc="-120" dirty="0">
                <a:latin typeface="Arial"/>
                <a:cs typeface="Arial"/>
              </a:rPr>
              <a:t>з</a:t>
            </a:r>
            <a:r>
              <a:rPr sz="1400" i="1" spc="-145" dirty="0">
                <a:latin typeface="Arial"/>
                <a:cs typeface="Arial"/>
              </a:rPr>
              <a:t>а</a:t>
            </a:r>
            <a:r>
              <a:rPr sz="1400" i="1" spc="-135" dirty="0">
                <a:latin typeface="Arial"/>
                <a:cs typeface="Arial"/>
              </a:rPr>
              <a:t>в</a:t>
            </a:r>
            <a:r>
              <a:rPr sz="1400" i="1" spc="-150" dirty="0">
                <a:latin typeface="Arial"/>
                <a:cs typeface="Arial"/>
              </a:rPr>
              <a:t>о</a:t>
            </a:r>
            <a:r>
              <a:rPr sz="1400" i="1" spc="-140" dirty="0">
                <a:latin typeface="Arial"/>
                <a:cs typeface="Arial"/>
              </a:rPr>
              <a:t>д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22044" y="1080262"/>
            <a:ext cx="7833995" cy="256286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509"/>
              </a:spcBef>
            </a:pPr>
            <a:r>
              <a:rPr sz="1700" spc="-185" dirty="0">
                <a:latin typeface="Microsoft Sans Serif"/>
                <a:cs typeface="Microsoft Sans Serif"/>
              </a:rPr>
              <a:t>Современная </a:t>
            </a:r>
            <a:r>
              <a:rPr sz="1700" spc="-190" dirty="0">
                <a:latin typeface="Microsoft Sans Serif"/>
                <a:cs typeface="Microsoft Sans Serif"/>
              </a:rPr>
              <a:t>Украина</a:t>
            </a:r>
            <a:r>
              <a:rPr sz="1700" spc="-185" dirty="0">
                <a:latin typeface="Microsoft Sans Serif"/>
                <a:cs typeface="Microsoft Sans Serif"/>
              </a:rPr>
              <a:t> </a:t>
            </a:r>
            <a:r>
              <a:rPr sz="1700" spc="-190" dirty="0">
                <a:latin typeface="Microsoft Sans Serif"/>
                <a:cs typeface="Microsoft Sans Serif"/>
              </a:rPr>
              <a:t>целиком</a:t>
            </a:r>
            <a:r>
              <a:rPr sz="1700" spc="-185" dirty="0">
                <a:latin typeface="Microsoft Sans Serif"/>
                <a:cs typeface="Microsoft Sans Serif"/>
              </a:rPr>
              <a:t> </a:t>
            </a:r>
            <a:r>
              <a:rPr sz="1700" spc="-170" dirty="0">
                <a:latin typeface="Microsoft Sans Serif"/>
                <a:cs typeface="Microsoft Sans Serif"/>
              </a:rPr>
              <a:t>и</a:t>
            </a:r>
            <a:r>
              <a:rPr sz="1700" spc="-165" dirty="0">
                <a:latin typeface="Microsoft Sans Serif"/>
                <a:cs typeface="Microsoft Sans Serif"/>
              </a:rPr>
              <a:t> </a:t>
            </a:r>
            <a:r>
              <a:rPr sz="1700" spc="-175" dirty="0">
                <a:latin typeface="Microsoft Sans Serif"/>
                <a:cs typeface="Microsoft Sans Serif"/>
              </a:rPr>
              <a:t>полностью </a:t>
            </a:r>
            <a:r>
              <a:rPr sz="1700" spc="-170" dirty="0">
                <a:latin typeface="Microsoft Sans Serif"/>
                <a:cs typeface="Microsoft Sans Serif"/>
              </a:rPr>
              <a:t>была </a:t>
            </a:r>
            <a:r>
              <a:rPr sz="1700" spc="-180" dirty="0">
                <a:latin typeface="Microsoft Sans Serif"/>
                <a:cs typeface="Microsoft Sans Serif"/>
              </a:rPr>
              <a:t>создана</a:t>
            </a:r>
            <a:r>
              <a:rPr sz="1700" spc="-175" dirty="0">
                <a:latin typeface="Microsoft Sans Serif"/>
                <a:cs typeface="Microsoft Sans Serif"/>
              </a:rPr>
              <a:t> </a:t>
            </a:r>
            <a:r>
              <a:rPr sz="1700" spc="-160" dirty="0">
                <a:latin typeface="Microsoft Sans Serif"/>
                <a:cs typeface="Microsoft Sans Serif"/>
              </a:rPr>
              <a:t>Россией, точнее, </a:t>
            </a:r>
            <a:r>
              <a:rPr sz="1700" spc="-175" dirty="0">
                <a:latin typeface="Microsoft Sans Serif"/>
                <a:cs typeface="Microsoft Sans Serif"/>
              </a:rPr>
              <a:t>большевистской, </a:t>
            </a:r>
            <a:r>
              <a:rPr sz="1700" spc="-440" dirty="0">
                <a:latin typeface="Microsoft Sans Serif"/>
                <a:cs typeface="Microsoft Sans Serif"/>
              </a:rPr>
              <a:t> </a:t>
            </a:r>
            <a:r>
              <a:rPr sz="1700" spc="-190" dirty="0">
                <a:latin typeface="Microsoft Sans Serif"/>
                <a:cs typeface="Microsoft Sans Serif"/>
              </a:rPr>
              <a:t>коммунистической</a:t>
            </a:r>
            <a:r>
              <a:rPr sz="1700" spc="-85" dirty="0">
                <a:latin typeface="Microsoft Sans Serif"/>
                <a:cs typeface="Microsoft Sans Serif"/>
              </a:rPr>
              <a:t> </a:t>
            </a:r>
            <a:r>
              <a:rPr sz="1700" spc="-165" dirty="0">
                <a:latin typeface="Microsoft Sans Serif"/>
                <a:cs typeface="Microsoft Sans Serif"/>
              </a:rPr>
              <a:t>Россией.</a:t>
            </a:r>
            <a:r>
              <a:rPr sz="1700" spc="-80" dirty="0">
                <a:latin typeface="Microsoft Sans Serif"/>
                <a:cs typeface="Microsoft Sans Serif"/>
              </a:rPr>
              <a:t> </a:t>
            </a:r>
            <a:r>
              <a:rPr sz="1700" spc="-170" dirty="0">
                <a:latin typeface="Microsoft Sans Serif"/>
                <a:cs typeface="Microsoft Sans Serif"/>
              </a:rPr>
              <a:t>Этот</a:t>
            </a:r>
            <a:r>
              <a:rPr sz="1700" spc="-55" dirty="0">
                <a:latin typeface="Microsoft Sans Serif"/>
                <a:cs typeface="Microsoft Sans Serif"/>
              </a:rPr>
              <a:t> </a:t>
            </a:r>
            <a:r>
              <a:rPr sz="1700" spc="-175" dirty="0">
                <a:latin typeface="Microsoft Sans Serif"/>
                <a:cs typeface="Microsoft Sans Serif"/>
              </a:rPr>
              <a:t>процесс</a:t>
            </a:r>
            <a:r>
              <a:rPr sz="1700" spc="-90" dirty="0">
                <a:latin typeface="Microsoft Sans Serif"/>
                <a:cs typeface="Microsoft Sans Serif"/>
              </a:rPr>
              <a:t> </a:t>
            </a:r>
            <a:r>
              <a:rPr sz="1700" spc="-170" dirty="0">
                <a:latin typeface="Microsoft Sans Serif"/>
                <a:cs typeface="Microsoft Sans Serif"/>
              </a:rPr>
              <a:t>начался</a:t>
            </a:r>
            <a:r>
              <a:rPr sz="1700" spc="-75" dirty="0">
                <a:latin typeface="Microsoft Sans Serif"/>
                <a:cs typeface="Microsoft Sans Serif"/>
              </a:rPr>
              <a:t> </a:t>
            </a:r>
            <a:r>
              <a:rPr sz="1700" spc="-185" dirty="0">
                <a:latin typeface="Microsoft Sans Serif"/>
                <a:cs typeface="Microsoft Sans Serif"/>
              </a:rPr>
              <a:t>практически</a:t>
            </a:r>
            <a:r>
              <a:rPr sz="1700" spc="-90" dirty="0">
                <a:latin typeface="Microsoft Sans Serif"/>
                <a:cs typeface="Microsoft Sans Serif"/>
              </a:rPr>
              <a:t> </a:t>
            </a:r>
            <a:r>
              <a:rPr sz="1700" spc="-175" dirty="0">
                <a:latin typeface="Microsoft Sans Serif"/>
                <a:cs typeface="Microsoft Sans Serif"/>
              </a:rPr>
              <a:t>сразу</a:t>
            </a:r>
            <a:r>
              <a:rPr sz="1700" spc="-70" dirty="0">
                <a:latin typeface="Microsoft Sans Serif"/>
                <a:cs typeface="Microsoft Sans Serif"/>
              </a:rPr>
              <a:t> </a:t>
            </a:r>
            <a:r>
              <a:rPr sz="1700" spc="-175" dirty="0">
                <a:latin typeface="Microsoft Sans Serif"/>
                <a:cs typeface="Microsoft Sans Serif"/>
              </a:rPr>
              <a:t>после</a:t>
            </a:r>
            <a:r>
              <a:rPr sz="1700" spc="-70" dirty="0">
                <a:latin typeface="Microsoft Sans Serif"/>
                <a:cs typeface="Microsoft Sans Serif"/>
              </a:rPr>
              <a:t> </a:t>
            </a:r>
            <a:r>
              <a:rPr sz="1700" spc="-175" dirty="0">
                <a:latin typeface="Microsoft Sans Serif"/>
                <a:cs typeface="Microsoft Sans Serif"/>
              </a:rPr>
              <a:t>революции</a:t>
            </a:r>
            <a:r>
              <a:rPr sz="1700" spc="-90" dirty="0">
                <a:latin typeface="Microsoft Sans Serif"/>
                <a:cs typeface="Microsoft Sans Serif"/>
              </a:rPr>
              <a:t> </a:t>
            </a:r>
            <a:r>
              <a:rPr sz="1700" spc="-175" dirty="0">
                <a:latin typeface="Microsoft Sans Serif"/>
                <a:cs typeface="Microsoft Sans Serif"/>
              </a:rPr>
              <a:t>1917 </a:t>
            </a:r>
            <a:r>
              <a:rPr sz="1700" spc="-170" dirty="0">
                <a:latin typeface="Microsoft Sans Serif"/>
                <a:cs typeface="Microsoft Sans Serif"/>
              </a:rPr>
              <a:t> </a:t>
            </a:r>
            <a:r>
              <a:rPr sz="1700" spc="-150" dirty="0">
                <a:latin typeface="Microsoft Sans Serif"/>
                <a:cs typeface="Microsoft Sans Serif"/>
              </a:rPr>
              <a:t>года,</a:t>
            </a:r>
            <a:r>
              <a:rPr sz="1700" spc="-95" dirty="0">
                <a:latin typeface="Microsoft Sans Serif"/>
                <a:cs typeface="Microsoft Sans Serif"/>
              </a:rPr>
              <a:t> </a:t>
            </a:r>
            <a:r>
              <a:rPr sz="1700" spc="-195" dirty="0">
                <a:latin typeface="Microsoft Sans Serif"/>
                <a:cs typeface="Microsoft Sans Serif"/>
              </a:rPr>
              <a:t>причём</a:t>
            </a:r>
            <a:r>
              <a:rPr sz="1700" spc="-90" dirty="0">
                <a:latin typeface="Microsoft Sans Serif"/>
                <a:cs typeface="Microsoft Sans Serif"/>
              </a:rPr>
              <a:t> </a:t>
            </a:r>
            <a:r>
              <a:rPr sz="1700" spc="-200" dirty="0">
                <a:latin typeface="Microsoft Sans Serif"/>
                <a:cs typeface="Microsoft Sans Serif"/>
              </a:rPr>
              <a:t>Ленин</a:t>
            </a:r>
            <a:r>
              <a:rPr sz="1700" spc="-55" dirty="0">
                <a:latin typeface="Microsoft Sans Serif"/>
                <a:cs typeface="Microsoft Sans Serif"/>
              </a:rPr>
              <a:t> </a:t>
            </a:r>
            <a:r>
              <a:rPr sz="1700" spc="-170" dirty="0">
                <a:latin typeface="Microsoft Sans Serif"/>
                <a:cs typeface="Microsoft Sans Serif"/>
              </a:rPr>
              <a:t>и</a:t>
            </a:r>
            <a:r>
              <a:rPr sz="1700" spc="-60" dirty="0">
                <a:latin typeface="Microsoft Sans Serif"/>
                <a:cs typeface="Microsoft Sans Serif"/>
              </a:rPr>
              <a:t> </a:t>
            </a:r>
            <a:r>
              <a:rPr sz="1700" spc="-160" dirty="0">
                <a:latin typeface="Microsoft Sans Serif"/>
                <a:cs typeface="Microsoft Sans Serif"/>
              </a:rPr>
              <a:t>его</a:t>
            </a:r>
            <a:r>
              <a:rPr sz="1700" spc="-75" dirty="0">
                <a:latin typeface="Microsoft Sans Serif"/>
                <a:cs typeface="Microsoft Sans Serif"/>
              </a:rPr>
              <a:t> </a:t>
            </a:r>
            <a:r>
              <a:rPr sz="1700" spc="-180" dirty="0">
                <a:latin typeface="Microsoft Sans Serif"/>
                <a:cs typeface="Microsoft Sans Serif"/>
              </a:rPr>
              <a:t>соратники</a:t>
            </a:r>
            <a:r>
              <a:rPr sz="1700" spc="-75" dirty="0">
                <a:latin typeface="Microsoft Sans Serif"/>
                <a:cs typeface="Microsoft Sans Serif"/>
              </a:rPr>
              <a:t> </a:t>
            </a:r>
            <a:r>
              <a:rPr sz="1700" spc="-170" dirty="0">
                <a:latin typeface="Microsoft Sans Serif"/>
                <a:cs typeface="Microsoft Sans Serif"/>
              </a:rPr>
              <a:t>делали</a:t>
            </a:r>
            <a:r>
              <a:rPr sz="1700" spc="-75" dirty="0">
                <a:latin typeface="Microsoft Sans Serif"/>
                <a:cs typeface="Microsoft Sans Serif"/>
              </a:rPr>
              <a:t> </a:t>
            </a:r>
            <a:r>
              <a:rPr sz="1700" spc="-155" dirty="0">
                <a:latin typeface="Microsoft Sans Serif"/>
                <a:cs typeface="Microsoft Sans Serif"/>
              </a:rPr>
              <a:t>это</a:t>
            </a:r>
            <a:r>
              <a:rPr sz="1700" spc="-55" dirty="0">
                <a:latin typeface="Microsoft Sans Serif"/>
                <a:cs typeface="Microsoft Sans Serif"/>
              </a:rPr>
              <a:t> </a:t>
            </a:r>
            <a:r>
              <a:rPr sz="1700" spc="-180" dirty="0">
                <a:latin typeface="Microsoft Sans Serif"/>
                <a:cs typeface="Microsoft Sans Serif"/>
              </a:rPr>
              <a:t>весьма</a:t>
            </a:r>
            <a:r>
              <a:rPr sz="1700" spc="-70" dirty="0">
                <a:latin typeface="Microsoft Sans Serif"/>
                <a:cs typeface="Microsoft Sans Serif"/>
              </a:rPr>
              <a:t> </a:t>
            </a:r>
            <a:r>
              <a:rPr sz="1700" spc="-180" dirty="0">
                <a:latin typeface="Microsoft Sans Serif"/>
                <a:cs typeface="Microsoft Sans Serif"/>
              </a:rPr>
              <a:t>грубым</a:t>
            </a:r>
            <a:r>
              <a:rPr sz="1700" spc="-70" dirty="0">
                <a:latin typeface="Microsoft Sans Serif"/>
                <a:cs typeface="Microsoft Sans Serif"/>
              </a:rPr>
              <a:t> </a:t>
            </a:r>
            <a:r>
              <a:rPr sz="1700" spc="-185" dirty="0">
                <a:latin typeface="Microsoft Sans Serif"/>
                <a:cs typeface="Microsoft Sans Serif"/>
              </a:rPr>
              <a:t>по</a:t>
            </a:r>
            <a:r>
              <a:rPr sz="1700" spc="-75" dirty="0">
                <a:latin typeface="Microsoft Sans Serif"/>
                <a:cs typeface="Microsoft Sans Serif"/>
              </a:rPr>
              <a:t> </a:t>
            </a:r>
            <a:r>
              <a:rPr sz="1700" spc="-190" dirty="0">
                <a:latin typeface="Microsoft Sans Serif"/>
                <a:cs typeface="Microsoft Sans Serif"/>
              </a:rPr>
              <a:t>отношению</a:t>
            </a:r>
            <a:r>
              <a:rPr sz="1700" spc="-60" dirty="0">
                <a:latin typeface="Microsoft Sans Serif"/>
                <a:cs typeface="Microsoft Sans Serif"/>
              </a:rPr>
              <a:t> </a:t>
            </a:r>
            <a:r>
              <a:rPr sz="1700" spc="-240" dirty="0">
                <a:latin typeface="Microsoft Sans Serif"/>
                <a:cs typeface="Microsoft Sans Serif"/>
              </a:rPr>
              <a:t>к</a:t>
            </a:r>
            <a:r>
              <a:rPr sz="1700" spc="-55" dirty="0">
                <a:latin typeface="Microsoft Sans Serif"/>
                <a:cs typeface="Microsoft Sans Serif"/>
              </a:rPr>
              <a:t> </a:t>
            </a:r>
            <a:r>
              <a:rPr sz="1700" spc="-190" dirty="0">
                <a:latin typeface="Microsoft Sans Serif"/>
                <a:cs typeface="Microsoft Sans Serif"/>
              </a:rPr>
              <a:t>самой</a:t>
            </a:r>
            <a:r>
              <a:rPr sz="1700" spc="-70" dirty="0">
                <a:latin typeface="Microsoft Sans Serif"/>
                <a:cs typeface="Microsoft Sans Serif"/>
              </a:rPr>
              <a:t> </a:t>
            </a:r>
            <a:r>
              <a:rPr sz="1700" spc="-175" dirty="0">
                <a:latin typeface="Microsoft Sans Serif"/>
                <a:cs typeface="Microsoft Sans Serif"/>
              </a:rPr>
              <a:t>России </a:t>
            </a:r>
            <a:r>
              <a:rPr sz="1700" spc="-170" dirty="0">
                <a:latin typeface="Microsoft Sans Serif"/>
                <a:cs typeface="Microsoft Sans Serif"/>
              </a:rPr>
              <a:t> </a:t>
            </a:r>
            <a:r>
              <a:rPr sz="1700" spc="-185" dirty="0">
                <a:latin typeface="Microsoft Sans Serif"/>
                <a:cs typeface="Microsoft Sans Serif"/>
              </a:rPr>
              <a:t>способом</a:t>
            </a:r>
            <a:r>
              <a:rPr sz="1700" spc="-180" dirty="0">
                <a:latin typeface="Microsoft Sans Serif"/>
                <a:cs typeface="Microsoft Sans Serif"/>
              </a:rPr>
              <a:t> </a:t>
            </a:r>
            <a:r>
              <a:rPr sz="1700" spc="280" dirty="0">
                <a:latin typeface="Microsoft Sans Serif"/>
                <a:cs typeface="Microsoft Sans Serif"/>
              </a:rPr>
              <a:t>– </a:t>
            </a:r>
            <a:r>
              <a:rPr sz="1700" spc="-195" dirty="0">
                <a:latin typeface="Microsoft Sans Serif"/>
                <a:cs typeface="Microsoft Sans Serif"/>
              </a:rPr>
              <a:t>за</a:t>
            </a:r>
            <a:r>
              <a:rPr sz="1700" spc="-190" dirty="0">
                <a:latin typeface="Microsoft Sans Serif"/>
                <a:cs typeface="Microsoft Sans Serif"/>
              </a:rPr>
              <a:t> </a:t>
            </a:r>
            <a:r>
              <a:rPr sz="1700" spc="-165" dirty="0">
                <a:latin typeface="Microsoft Sans Serif"/>
                <a:cs typeface="Microsoft Sans Serif"/>
              </a:rPr>
              <a:t>счёт отделения, </a:t>
            </a:r>
            <a:r>
              <a:rPr sz="1700" spc="-180" dirty="0">
                <a:latin typeface="Microsoft Sans Serif"/>
                <a:cs typeface="Microsoft Sans Serif"/>
              </a:rPr>
              <a:t>отторжения </a:t>
            </a:r>
            <a:r>
              <a:rPr sz="1700" spc="-160" dirty="0">
                <a:latin typeface="Microsoft Sans Serif"/>
                <a:cs typeface="Microsoft Sans Serif"/>
              </a:rPr>
              <a:t>от </a:t>
            </a:r>
            <a:r>
              <a:rPr sz="1700" spc="-170" dirty="0">
                <a:latin typeface="Microsoft Sans Serif"/>
                <a:cs typeface="Microsoft Sans Serif"/>
              </a:rPr>
              <a:t>неё</a:t>
            </a:r>
            <a:r>
              <a:rPr sz="1700" spc="-165" dirty="0">
                <a:latin typeface="Microsoft Sans Serif"/>
                <a:cs typeface="Microsoft Sans Serif"/>
              </a:rPr>
              <a:t> части </a:t>
            </a:r>
            <a:r>
              <a:rPr sz="1700" spc="-170" dirty="0">
                <a:latin typeface="Microsoft Sans Serif"/>
                <a:cs typeface="Microsoft Sans Serif"/>
              </a:rPr>
              <a:t>её</a:t>
            </a:r>
            <a:r>
              <a:rPr sz="1700" spc="-165" dirty="0">
                <a:latin typeface="Microsoft Sans Serif"/>
                <a:cs typeface="Microsoft Sans Serif"/>
              </a:rPr>
              <a:t> </a:t>
            </a:r>
            <a:r>
              <a:rPr sz="1700" spc="-170" dirty="0">
                <a:latin typeface="Microsoft Sans Serif"/>
                <a:cs typeface="Microsoft Sans Serif"/>
              </a:rPr>
              <a:t>собственных</a:t>
            </a:r>
            <a:r>
              <a:rPr sz="1700" spc="-165" dirty="0">
                <a:latin typeface="Microsoft Sans Serif"/>
                <a:cs typeface="Microsoft Sans Serif"/>
              </a:rPr>
              <a:t> </a:t>
            </a:r>
            <a:r>
              <a:rPr sz="1700" spc="-175" dirty="0">
                <a:latin typeface="Microsoft Sans Serif"/>
                <a:cs typeface="Microsoft Sans Serif"/>
              </a:rPr>
              <a:t>исторических </a:t>
            </a:r>
            <a:r>
              <a:rPr sz="1700" spc="-170" dirty="0">
                <a:latin typeface="Microsoft Sans Serif"/>
                <a:cs typeface="Microsoft Sans Serif"/>
              </a:rPr>
              <a:t> </a:t>
            </a:r>
            <a:r>
              <a:rPr sz="1700" spc="-165" dirty="0">
                <a:latin typeface="Microsoft Sans Serif"/>
                <a:cs typeface="Microsoft Sans Serif"/>
              </a:rPr>
              <a:t>территорий.</a:t>
            </a:r>
            <a:endParaRPr sz="1700">
              <a:latin typeface="Microsoft Sans Serif"/>
              <a:cs typeface="Microsoft Sans Serif"/>
            </a:endParaRPr>
          </a:p>
          <a:p>
            <a:pPr marL="37465" marR="276860">
              <a:lnSpc>
                <a:spcPct val="80000"/>
              </a:lnSpc>
              <a:spcBef>
                <a:spcPts val="1605"/>
              </a:spcBef>
            </a:pPr>
            <a:r>
              <a:rPr sz="1700" spc="-175" dirty="0">
                <a:latin typeface="Microsoft Sans Serif"/>
                <a:cs typeface="Microsoft Sans Serif"/>
              </a:rPr>
              <a:t>После</a:t>
            </a:r>
            <a:r>
              <a:rPr sz="1700" spc="-90" dirty="0">
                <a:latin typeface="Microsoft Sans Serif"/>
                <a:cs typeface="Microsoft Sans Serif"/>
              </a:rPr>
              <a:t> </a:t>
            </a:r>
            <a:r>
              <a:rPr sz="1700" spc="-195" dirty="0">
                <a:latin typeface="Microsoft Sans Serif"/>
                <a:cs typeface="Microsoft Sans Serif"/>
              </a:rPr>
              <a:t>Февральской</a:t>
            </a:r>
            <a:r>
              <a:rPr sz="1700" spc="-90" dirty="0">
                <a:latin typeface="Microsoft Sans Serif"/>
                <a:cs typeface="Microsoft Sans Serif"/>
              </a:rPr>
              <a:t> </a:t>
            </a:r>
            <a:r>
              <a:rPr sz="1700" spc="-165" dirty="0">
                <a:latin typeface="Microsoft Sans Serif"/>
                <a:cs typeface="Microsoft Sans Serif"/>
              </a:rPr>
              <a:t>революции,</a:t>
            </a:r>
            <a:r>
              <a:rPr sz="1700" spc="-110" dirty="0">
                <a:latin typeface="Microsoft Sans Serif"/>
                <a:cs typeface="Microsoft Sans Serif"/>
              </a:rPr>
              <a:t> </a:t>
            </a:r>
            <a:r>
              <a:rPr sz="1700" spc="-165" dirty="0">
                <a:latin typeface="Microsoft Sans Serif"/>
                <a:cs typeface="Microsoft Sans Serif"/>
              </a:rPr>
              <a:t>в</a:t>
            </a:r>
            <a:r>
              <a:rPr sz="1700" spc="-65" dirty="0">
                <a:latin typeface="Microsoft Sans Serif"/>
                <a:cs typeface="Microsoft Sans Serif"/>
              </a:rPr>
              <a:t> </a:t>
            </a:r>
            <a:r>
              <a:rPr sz="1700" spc="-180" dirty="0">
                <a:latin typeface="Microsoft Sans Serif"/>
                <a:cs typeface="Microsoft Sans Serif"/>
              </a:rPr>
              <a:t>марте</a:t>
            </a:r>
            <a:r>
              <a:rPr sz="1700" spc="-60" dirty="0">
                <a:latin typeface="Microsoft Sans Serif"/>
                <a:cs typeface="Microsoft Sans Serif"/>
              </a:rPr>
              <a:t> </a:t>
            </a:r>
            <a:r>
              <a:rPr sz="1700" spc="-175" dirty="0">
                <a:latin typeface="Microsoft Sans Serif"/>
                <a:cs typeface="Microsoft Sans Serif"/>
              </a:rPr>
              <a:t>1917</a:t>
            </a:r>
            <a:r>
              <a:rPr sz="1700" spc="-90" dirty="0">
                <a:latin typeface="Microsoft Sans Serif"/>
                <a:cs typeface="Microsoft Sans Serif"/>
              </a:rPr>
              <a:t> </a:t>
            </a:r>
            <a:r>
              <a:rPr sz="1700" spc="-114" dirty="0">
                <a:latin typeface="Microsoft Sans Serif"/>
                <a:cs typeface="Microsoft Sans Serif"/>
              </a:rPr>
              <a:t>г.</a:t>
            </a:r>
            <a:r>
              <a:rPr sz="1700" spc="-70" dirty="0">
                <a:latin typeface="Microsoft Sans Serif"/>
                <a:cs typeface="Microsoft Sans Serif"/>
              </a:rPr>
              <a:t> </a:t>
            </a:r>
            <a:r>
              <a:rPr sz="1700" spc="-165" dirty="0">
                <a:latin typeface="Microsoft Sans Serif"/>
                <a:cs typeface="Microsoft Sans Serif"/>
              </a:rPr>
              <a:t>в</a:t>
            </a:r>
            <a:r>
              <a:rPr sz="1700" spc="-65" dirty="0">
                <a:latin typeface="Microsoft Sans Serif"/>
                <a:cs typeface="Microsoft Sans Serif"/>
              </a:rPr>
              <a:t> </a:t>
            </a:r>
            <a:r>
              <a:rPr sz="1700" spc="-204" dirty="0">
                <a:latin typeface="Microsoft Sans Serif"/>
                <a:cs typeface="Microsoft Sans Serif"/>
              </a:rPr>
              <a:t>Киеве</a:t>
            </a:r>
            <a:r>
              <a:rPr sz="1700" spc="-85" dirty="0">
                <a:latin typeface="Microsoft Sans Serif"/>
                <a:cs typeface="Microsoft Sans Serif"/>
              </a:rPr>
              <a:t> </a:t>
            </a:r>
            <a:r>
              <a:rPr sz="1700" spc="-170" dirty="0">
                <a:latin typeface="Microsoft Sans Serif"/>
                <a:cs typeface="Microsoft Sans Serif"/>
              </a:rPr>
              <a:t>была</a:t>
            </a:r>
            <a:r>
              <a:rPr sz="1700" spc="-80" dirty="0">
                <a:latin typeface="Microsoft Sans Serif"/>
                <a:cs typeface="Microsoft Sans Serif"/>
              </a:rPr>
              <a:t> </a:t>
            </a:r>
            <a:r>
              <a:rPr sz="1700" spc="-180" dirty="0">
                <a:latin typeface="Microsoft Sans Serif"/>
                <a:cs typeface="Microsoft Sans Serif"/>
              </a:rPr>
              <a:t>создана</a:t>
            </a:r>
            <a:r>
              <a:rPr sz="1700" spc="-60" dirty="0">
                <a:latin typeface="Microsoft Sans Serif"/>
                <a:cs typeface="Microsoft Sans Serif"/>
              </a:rPr>
              <a:t> </a:t>
            </a:r>
            <a:r>
              <a:rPr sz="1700" spc="-175" dirty="0">
                <a:latin typeface="Microsoft Sans Serif"/>
                <a:cs typeface="Microsoft Sans Serif"/>
              </a:rPr>
              <a:t>Центральная</a:t>
            </a:r>
            <a:r>
              <a:rPr sz="1700" spc="-85" dirty="0">
                <a:latin typeface="Microsoft Sans Serif"/>
                <a:cs typeface="Microsoft Sans Serif"/>
              </a:rPr>
              <a:t> </a:t>
            </a:r>
            <a:r>
              <a:rPr sz="1700" spc="-165" dirty="0">
                <a:latin typeface="Microsoft Sans Serif"/>
                <a:cs typeface="Microsoft Sans Serif"/>
              </a:rPr>
              <a:t>Рада, </a:t>
            </a:r>
            <a:r>
              <a:rPr sz="1700" spc="-434" dirty="0">
                <a:latin typeface="Microsoft Sans Serif"/>
                <a:cs typeface="Microsoft Sans Serif"/>
              </a:rPr>
              <a:t> </a:t>
            </a:r>
            <a:r>
              <a:rPr sz="1700" spc="-170" dirty="0">
                <a:latin typeface="Microsoft Sans Serif"/>
                <a:cs typeface="Microsoft Sans Serif"/>
              </a:rPr>
              <a:t>взяв</a:t>
            </a:r>
            <a:r>
              <a:rPr sz="1700" spc="-270" dirty="0">
                <a:latin typeface="Microsoft Sans Serif"/>
                <a:cs typeface="Microsoft Sans Serif"/>
              </a:rPr>
              <a:t>ш</a:t>
            </a:r>
            <a:r>
              <a:rPr sz="1700" spc="-175" dirty="0">
                <a:latin typeface="Microsoft Sans Serif"/>
                <a:cs typeface="Microsoft Sans Serif"/>
              </a:rPr>
              <a:t>а</a:t>
            </a:r>
            <a:r>
              <a:rPr sz="1700" spc="-165" dirty="0">
                <a:latin typeface="Microsoft Sans Serif"/>
                <a:cs typeface="Microsoft Sans Serif"/>
              </a:rPr>
              <a:t>я</a:t>
            </a:r>
            <a:r>
              <a:rPr sz="1700" spc="-105" dirty="0">
                <a:latin typeface="Microsoft Sans Serif"/>
                <a:cs typeface="Microsoft Sans Serif"/>
              </a:rPr>
              <a:t> </a:t>
            </a:r>
            <a:r>
              <a:rPr sz="1700" spc="-175" dirty="0">
                <a:latin typeface="Microsoft Sans Serif"/>
                <a:cs typeface="Microsoft Sans Serif"/>
              </a:rPr>
              <a:t>на</a:t>
            </a:r>
            <a:r>
              <a:rPr sz="1700" spc="-70" dirty="0">
                <a:latin typeface="Microsoft Sans Serif"/>
                <a:cs typeface="Microsoft Sans Serif"/>
              </a:rPr>
              <a:t> </a:t>
            </a:r>
            <a:r>
              <a:rPr sz="1700" spc="-170" dirty="0">
                <a:latin typeface="Microsoft Sans Serif"/>
                <a:cs typeface="Microsoft Sans Serif"/>
              </a:rPr>
              <a:t>себ</a:t>
            </a:r>
            <a:r>
              <a:rPr sz="1700" spc="-165" dirty="0">
                <a:latin typeface="Microsoft Sans Serif"/>
                <a:cs typeface="Microsoft Sans Serif"/>
              </a:rPr>
              <a:t>я</a:t>
            </a:r>
            <a:r>
              <a:rPr sz="1700" spc="-80" dirty="0">
                <a:latin typeface="Microsoft Sans Serif"/>
                <a:cs typeface="Microsoft Sans Serif"/>
              </a:rPr>
              <a:t> </a:t>
            </a:r>
            <a:r>
              <a:rPr sz="1700" spc="-190" dirty="0">
                <a:latin typeface="Microsoft Sans Serif"/>
                <a:cs typeface="Microsoft Sans Serif"/>
              </a:rPr>
              <a:t>функции</a:t>
            </a:r>
            <a:r>
              <a:rPr sz="1700" spc="-65" dirty="0">
                <a:latin typeface="Microsoft Sans Serif"/>
                <a:cs typeface="Microsoft Sans Serif"/>
              </a:rPr>
              <a:t> </a:t>
            </a:r>
            <a:r>
              <a:rPr sz="1700" spc="-170" dirty="0">
                <a:latin typeface="Microsoft Sans Serif"/>
                <a:cs typeface="Microsoft Sans Serif"/>
              </a:rPr>
              <a:t>выс</a:t>
            </a:r>
            <a:r>
              <a:rPr sz="1700" spc="-245" dirty="0">
                <a:latin typeface="Microsoft Sans Serif"/>
                <a:cs typeface="Microsoft Sans Serif"/>
              </a:rPr>
              <a:t>ш</a:t>
            </a:r>
            <a:r>
              <a:rPr sz="1700" spc="-190" dirty="0">
                <a:latin typeface="Microsoft Sans Serif"/>
                <a:cs typeface="Microsoft Sans Serif"/>
              </a:rPr>
              <a:t>е</a:t>
            </a:r>
            <a:r>
              <a:rPr sz="1700" spc="-125" dirty="0">
                <a:latin typeface="Microsoft Sans Serif"/>
                <a:cs typeface="Microsoft Sans Serif"/>
              </a:rPr>
              <a:t>г</a:t>
            </a:r>
            <a:r>
              <a:rPr sz="1700" spc="-170" dirty="0">
                <a:latin typeface="Microsoft Sans Serif"/>
                <a:cs typeface="Microsoft Sans Serif"/>
              </a:rPr>
              <a:t>о</a:t>
            </a:r>
            <a:r>
              <a:rPr sz="1700" spc="-80" dirty="0">
                <a:latin typeface="Microsoft Sans Serif"/>
                <a:cs typeface="Microsoft Sans Serif"/>
              </a:rPr>
              <a:t> </a:t>
            </a:r>
            <a:r>
              <a:rPr sz="1700" spc="-190" dirty="0">
                <a:latin typeface="Microsoft Sans Serif"/>
                <a:cs typeface="Microsoft Sans Serif"/>
              </a:rPr>
              <a:t>законо</a:t>
            </a:r>
            <a:r>
              <a:rPr sz="1700" spc="-200" dirty="0">
                <a:latin typeface="Microsoft Sans Serif"/>
                <a:cs typeface="Microsoft Sans Serif"/>
              </a:rPr>
              <a:t>д</a:t>
            </a:r>
            <a:r>
              <a:rPr sz="1700" spc="-165" dirty="0">
                <a:latin typeface="Microsoft Sans Serif"/>
                <a:cs typeface="Microsoft Sans Serif"/>
              </a:rPr>
              <a:t>ател</a:t>
            </a:r>
            <a:r>
              <a:rPr sz="1700" spc="-155" dirty="0">
                <a:latin typeface="Microsoft Sans Serif"/>
                <a:cs typeface="Microsoft Sans Serif"/>
              </a:rPr>
              <a:t>ь</a:t>
            </a:r>
            <a:r>
              <a:rPr sz="1700" spc="-165" dirty="0">
                <a:latin typeface="Microsoft Sans Serif"/>
                <a:cs typeface="Microsoft Sans Serif"/>
              </a:rPr>
              <a:t>ног</a:t>
            </a:r>
            <a:r>
              <a:rPr sz="1700" spc="-170" dirty="0">
                <a:latin typeface="Microsoft Sans Serif"/>
                <a:cs typeface="Microsoft Sans Serif"/>
              </a:rPr>
              <a:t>о</a:t>
            </a:r>
            <a:r>
              <a:rPr sz="1700" spc="-105" dirty="0">
                <a:latin typeface="Microsoft Sans Serif"/>
                <a:cs typeface="Microsoft Sans Serif"/>
              </a:rPr>
              <a:t> </a:t>
            </a:r>
            <a:r>
              <a:rPr sz="1700" spc="-175" dirty="0">
                <a:latin typeface="Microsoft Sans Serif"/>
                <a:cs typeface="Microsoft Sans Serif"/>
              </a:rPr>
              <a:t>о</a:t>
            </a:r>
            <a:r>
              <a:rPr sz="1700" spc="-170" dirty="0">
                <a:latin typeface="Microsoft Sans Serif"/>
                <a:cs typeface="Microsoft Sans Serif"/>
              </a:rPr>
              <a:t>р</a:t>
            </a:r>
            <a:r>
              <a:rPr sz="1700" spc="-145" dirty="0">
                <a:latin typeface="Microsoft Sans Serif"/>
                <a:cs typeface="Microsoft Sans Serif"/>
              </a:rPr>
              <a:t>г</a:t>
            </a:r>
            <a:r>
              <a:rPr sz="1700" spc="-180" dirty="0">
                <a:latin typeface="Microsoft Sans Serif"/>
                <a:cs typeface="Microsoft Sans Serif"/>
              </a:rPr>
              <a:t>ан</a:t>
            </a:r>
            <a:r>
              <a:rPr sz="1700" spc="-175" dirty="0">
                <a:latin typeface="Microsoft Sans Serif"/>
                <a:cs typeface="Microsoft Sans Serif"/>
              </a:rPr>
              <a:t>а</a:t>
            </a:r>
            <a:r>
              <a:rPr sz="1700" spc="-80" dirty="0">
                <a:latin typeface="Microsoft Sans Serif"/>
                <a:cs typeface="Microsoft Sans Serif"/>
              </a:rPr>
              <a:t> </a:t>
            </a:r>
            <a:r>
              <a:rPr sz="1700" spc="-204" dirty="0">
                <a:latin typeface="Microsoft Sans Serif"/>
                <a:cs typeface="Microsoft Sans Serif"/>
              </a:rPr>
              <a:t>Укр</a:t>
            </a:r>
            <a:r>
              <a:rPr sz="1700" spc="-180" dirty="0">
                <a:latin typeface="Microsoft Sans Serif"/>
                <a:cs typeface="Microsoft Sans Serif"/>
              </a:rPr>
              <a:t>аины</a:t>
            </a:r>
            <a:endParaRPr sz="1700">
              <a:latin typeface="Microsoft Sans Serif"/>
              <a:cs typeface="Microsoft Sans Serif"/>
            </a:endParaRPr>
          </a:p>
          <a:p>
            <a:pPr marL="46990" marR="317500">
              <a:lnSpc>
                <a:spcPts val="1630"/>
              </a:lnSpc>
              <a:spcBef>
                <a:spcPts val="1625"/>
              </a:spcBef>
            </a:pPr>
            <a:r>
              <a:rPr sz="1700" spc="-204" dirty="0">
                <a:latin typeface="Microsoft Sans Serif"/>
                <a:cs typeface="Microsoft Sans Serif"/>
              </a:rPr>
              <a:t>В</a:t>
            </a:r>
            <a:r>
              <a:rPr sz="1700" spc="-200" dirty="0">
                <a:latin typeface="Microsoft Sans Serif"/>
                <a:cs typeface="Microsoft Sans Serif"/>
              </a:rPr>
              <a:t> </a:t>
            </a:r>
            <a:r>
              <a:rPr sz="1700" spc="-170" dirty="0">
                <a:latin typeface="Microsoft Sans Serif"/>
                <a:cs typeface="Microsoft Sans Serif"/>
              </a:rPr>
              <a:t>годы </a:t>
            </a:r>
            <a:r>
              <a:rPr sz="1700" spc="-185" dirty="0">
                <a:latin typeface="Microsoft Sans Serif"/>
                <a:cs typeface="Microsoft Sans Serif"/>
              </a:rPr>
              <a:t>Великой</a:t>
            </a:r>
            <a:r>
              <a:rPr sz="1700" spc="-180" dirty="0">
                <a:latin typeface="Microsoft Sans Serif"/>
                <a:cs typeface="Microsoft Sans Serif"/>
              </a:rPr>
              <a:t> </a:t>
            </a:r>
            <a:r>
              <a:rPr sz="1700" spc="-175" dirty="0">
                <a:latin typeface="Microsoft Sans Serif"/>
                <a:cs typeface="Microsoft Sans Serif"/>
              </a:rPr>
              <a:t>Отечественной войны</a:t>
            </a:r>
            <a:r>
              <a:rPr sz="1700" spc="100" dirty="0">
                <a:latin typeface="Microsoft Sans Serif"/>
                <a:cs typeface="Microsoft Sans Serif"/>
              </a:rPr>
              <a:t> </a:t>
            </a:r>
            <a:r>
              <a:rPr sz="1700" spc="-160" dirty="0">
                <a:latin typeface="Microsoft Sans Serif"/>
                <a:cs typeface="Microsoft Sans Serif"/>
              </a:rPr>
              <a:t>(1941−1945) </a:t>
            </a:r>
            <a:r>
              <a:rPr sz="1700" spc="-185" dirty="0">
                <a:latin typeface="Microsoft Sans Serif"/>
                <a:cs typeface="Microsoft Sans Serif"/>
              </a:rPr>
              <a:t>украинцы самоотверженно</a:t>
            </a:r>
            <a:r>
              <a:rPr sz="1700" spc="80" dirty="0">
                <a:latin typeface="Microsoft Sans Serif"/>
                <a:cs typeface="Microsoft Sans Serif"/>
              </a:rPr>
              <a:t> </a:t>
            </a:r>
            <a:r>
              <a:rPr sz="1700" spc="-180" dirty="0">
                <a:latin typeface="Microsoft Sans Serif"/>
                <a:cs typeface="Microsoft Sans Serif"/>
              </a:rPr>
              <a:t>сражались </a:t>
            </a:r>
            <a:r>
              <a:rPr sz="1700" spc="-440" dirty="0">
                <a:latin typeface="Microsoft Sans Serif"/>
                <a:cs typeface="Microsoft Sans Serif"/>
              </a:rPr>
              <a:t> </a:t>
            </a:r>
            <a:r>
              <a:rPr sz="1700" spc="-165" dirty="0">
                <a:latin typeface="Microsoft Sans Serif"/>
                <a:cs typeface="Microsoft Sans Serif"/>
              </a:rPr>
              <a:t>в</a:t>
            </a:r>
            <a:r>
              <a:rPr sz="1700" spc="-160" dirty="0">
                <a:latin typeface="Microsoft Sans Serif"/>
                <a:cs typeface="Microsoft Sans Serif"/>
              </a:rPr>
              <a:t> </a:t>
            </a:r>
            <a:r>
              <a:rPr sz="1700" spc="-170" dirty="0">
                <a:latin typeface="Microsoft Sans Serif"/>
                <a:cs typeface="Microsoft Sans Serif"/>
              </a:rPr>
              <a:t>рядах</a:t>
            </a:r>
            <a:r>
              <a:rPr sz="1700" spc="-165" dirty="0">
                <a:latin typeface="Microsoft Sans Serif"/>
                <a:cs typeface="Microsoft Sans Serif"/>
              </a:rPr>
              <a:t> </a:t>
            </a:r>
            <a:r>
              <a:rPr sz="1700" spc="-195" dirty="0">
                <a:latin typeface="Microsoft Sans Serif"/>
                <a:cs typeface="Microsoft Sans Serif"/>
              </a:rPr>
              <a:t>Красной</a:t>
            </a:r>
            <a:r>
              <a:rPr sz="1700" spc="-190" dirty="0">
                <a:latin typeface="Microsoft Sans Serif"/>
                <a:cs typeface="Microsoft Sans Serif"/>
              </a:rPr>
              <a:t> </a:t>
            </a:r>
            <a:r>
              <a:rPr sz="1700" spc="-175" dirty="0">
                <a:latin typeface="Microsoft Sans Serif"/>
                <a:cs typeface="Microsoft Sans Serif"/>
              </a:rPr>
              <a:t>Армии,</a:t>
            </a:r>
            <a:r>
              <a:rPr sz="1700" spc="-170" dirty="0">
                <a:latin typeface="Microsoft Sans Serif"/>
                <a:cs typeface="Microsoft Sans Serif"/>
              </a:rPr>
              <a:t> </a:t>
            </a:r>
            <a:r>
              <a:rPr sz="1700" spc="-165" dirty="0">
                <a:latin typeface="Microsoft Sans Serif"/>
                <a:cs typeface="Microsoft Sans Serif"/>
              </a:rPr>
              <a:t>вели </a:t>
            </a:r>
            <a:r>
              <a:rPr sz="1700" spc="-170" dirty="0">
                <a:latin typeface="Microsoft Sans Serif"/>
                <a:cs typeface="Microsoft Sans Serif"/>
              </a:rPr>
              <a:t>борьбу</a:t>
            </a:r>
            <a:r>
              <a:rPr sz="1700" spc="-165" dirty="0">
                <a:latin typeface="Microsoft Sans Serif"/>
                <a:cs typeface="Microsoft Sans Serif"/>
              </a:rPr>
              <a:t> </a:t>
            </a:r>
            <a:r>
              <a:rPr sz="1700" spc="-155" dirty="0">
                <a:latin typeface="Microsoft Sans Serif"/>
                <a:cs typeface="Microsoft Sans Serif"/>
              </a:rPr>
              <a:t>с </a:t>
            </a:r>
            <a:r>
              <a:rPr sz="1700" spc="-195" dirty="0">
                <a:latin typeface="Microsoft Sans Serif"/>
                <a:cs typeface="Microsoft Sans Serif"/>
              </a:rPr>
              <a:t>фашистами</a:t>
            </a:r>
            <a:r>
              <a:rPr sz="1700" spc="-190" dirty="0">
                <a:latin typeface="Microsoft Sans Serif"/>
                <a:cs typeface="Microsoft Sans Serif"/>
              </a:rPr>
              <a:t> </a:t>
            </a:r>
            <a:r>
              <a:rPr sz="1700" spc="-165" dirty="0">
                <a:latin typeface="Microsoft Sans Serif"/>
                <a:cs typeface="Microsoft Sans Serif"/>
              </a:rPr>
              <a:t>в</a:t>
            </a:r>
            <a:r>
              <a:rPr sz="1700" spc="-160" dirty="0">
                <a:latin typeface="Microsoft Sans Serif"/>
                <a:cs typeface="Microsoft Sans Serif"/>
              </a:rPr>
              <a:t> </a:t>
            </a:r>
            <a:r>
              <a:rPr sz="1700" spc="-180" dirty="0">
                <a:latin typeface="Microsoft Sans Serif"/>
                <a:cs typeface="Microsoft Sans Serif"/>
              </a:rPr>
              <a:t>партизанских</a:t>
            </a:r>
            <a:r>
              <a:rPr sz="1700" spc="-175" dirty="0">
                <a:latin typeface="Microsoft Sans Serif"/>
                <a:cs typeface="Microsoft Sans Serif"/>
              </a:rPr>
              <a:t> </a:t>
            </a:r>
            <a:r>
              <a:rPr sz="1700" spc="-160" dirty="0">
                <a:latin typeface="Microsoft Sans Serif"/>
                <a:cs typeface="Microsoft Sans Serif"/>
              </a:rPr>
              <a:t>отрядах. </a:t>
            </a:r>
            <a:r>
              <a:rPr sz="1700" spc="-180" dirty="0">
                <a:latin typeface="Microsoft Sans Serif"/>
                <a:cs typeface="Microsoft Sans Serif"/>
              </a:rPr>
              <a:t>Более</a:t>
            </a:r>
            <a:r>
              <a:rPr sz="1700" spc="-175" dirty="0">
                <a:latin typeface="Microsoft Sans Serif"/>
                <a:cs typeface="Microsoft Sans Serif"/>
              </a:rPr>
              <a:t> </a:t>
            </a:r>
            <a:r>
              <a:rPr sz="1700" spc="-165" dirty="0">
                <a:latin typeface="Microsoft Sans Serif"/>
                <a:cs typeface="Microsoft Sans Serif"/>
              </a:rPr>
              <a:t>двух </a:t>
            </a:r>
            <a:r>
              <a:rPr sz="1700" spc="-160" dirty="0">
                <a:latin typeface="Microsoft Sans Serif"/>
                <a:cs typeface="Microsoft Sans Serif"/>
              </a:rPr>
              <a:t> </a:t>
            </a:r>
            <a:r>
              <a:rPr sz="1700" spc="-170" dirty="0">
                <a:latin typeface="Microsoft Sans Serif"/>
                <a:cs typeface="Microsoft Sans Serif"/>
              </a:rPr>
              <a:t>тыся</a:t>
            </a:r>
            <a:r>
              <a:rPr sz="1700" spc="-160" dirty="0">
                <a:latin typeface="Microsoft Sans Serif"/>
                <a:cs typeface="Microsoft Sans Serif"/>
              </a:rPr>
              <a:t>ч</a:t>
            </a:r>
            <a:r>
              <a:rPr sz="1700" spc="-95" dirty="0">
                <a:latin typeface="Microsoft Sans Serif"/>
                <a:cs typeface="Microsoft Sans Serif"/>
              </a:rPr>
              <a:t> </a:t>
            </a:r>
            <a:r>
              <a:rPr sz="1700" spc="-160" dirty="0">
                <a:latin typeface="Microsoft Sans Serif"/>
                <a:cs typeface="Microsoft Sans Serif"/>
              </a:rPr>
              <a:t>с</a:t>
            </a:r>
            <a:r>
              <a:rPr sz="1700" spc="-150" dirty="0">
                <a:latin typeface="Microsoft Sans Serif"/>
                <a:cs typeface="Microsoft Sans Serif"/>
              </a:rPr>
              <a:t>т</a:t>
            </a:r>
            <a:r>
              <a:rPr sz="1700" spc="-170" dirty="0">
                <a:latin typeface="Microsoft Sans Serif"/>
                <a:cs typeface="Microsoft Sans Serif"/>
              </a:rPr>
              <a:t>ал</a:t>
            </a:r>
            <a:r>
              <a:rPr sz="1700" spc="-165" dirty="0">
                <a:latin typeface="Microsoft Sans Serif"/>
                <a:cs typeface="Microsoft Sans Serif"/>
              </a:rPr>
              <a:t>и</a:t>
            </a:r>
            <a:r>
              <a:rPr sz="1700" spc="-65" dirty="0">
                <a:latin typeface="Microsoft Sans Serif"/>
                <a:cs typeface="Microsoft Sans Serif"/>
              </a:rPr>
              <a:t> </a:t>
            </a:r>
            <a:r>
              <a:rPr sz="1700" spc="-185" dirty="0">
                <a:latin typeface="Microsoft Sans Serif"/>
                <a:cs typeface="Microsoft Sans Serif"/>
              </a:rPr>
              <a:t>Гер</a:t>
            </a:r>
            <a:r>
              <a:rPr sz="1700" spc="-175" dirty="0">
                <a:latin typeface="Microsoft Sans Serif"/>
                <a:cs typeface="Microsoft Sans Serif"/>
              </a:rPr>
              <a:t>о</a:t>
            </a:r>
            <a:r>
              <a:rPr sz="1700" spc="-210" dirty="0">
                <a:latin typeface="Microsoft Sans Serif"/>
                <a:cs typeface="Microsoft Sans Serif"/>
              </a:rPr>
              <a:t>ям</a:t>
            </a:r>
            <a:r>
              <a:rPr sz="1700" spc="-185" dirty="0">
                <a:latin typeface="Microsoft Sans Serif"/>
                <a:cs typeface="Microsoft Sans Serif"/>
              </a:rPr>
              <a:t>и</a:t>
            </a:r>
            <a:r>
              <a:rPr sz="1700" spc="-85" dirty="0">
                <a:latin typeface="Microsoft Sans Serif"/>
                <a:cs typeface="Microsoft Sans Serif"/>
              </a:rPr>
              <a:t> </a:t>
            </a:r>
            <a:r>
              <a:rPr sz="1700" spc="-185" dirty="0">
                <a:latin typeface="Microsoft Sans Serif"/>
                <a:cs typeface="Microsoft Sans Serif"/>
              </a:rPr>
              <a:t>Сов</a:t>
            </a:r>
            <a:r>
              <a:rPr sz="1700" spc="-165" dirty="0">
                <a:latin typeface="Microsoft Sans Serif"/>
                <a:cs typeface="Microsoft Sans Serif"/>
              </a:rPr>
              <a:t>е</a:t>
            </a:r>
            <a:r>
              <a:rPr sz="1700" spc="-145" dirty="0">
                <a:latin typeface="Microsoft Sans Serif"/>
                <a:cs typeface="Microsoft Sans Serif"/>
              </a:rPr>
              <a:t>т</a:t>
            </a:r>
            <a:r>
              <a:rPr sz="1700" spc="-165" dirty="0">
                <a:latin typeface="Microsoft Sans Serif"/>
                <a:cs typeface="Microsoft Sans Serif"/>
              </a:rPr>
              <a:t>с</a:t>
            </a:r>
            <a:r>
              <a:rPr sz="1700" spc="-210" dirty="0">
                <a:latin typeface="Microsoft Sans Serif"/>
                <a:cs typeface="Microsoft Sans Serif"/>
              </a:rPr>
              <a:t>ко</a:t>
            </a:r>
            <a:r>
              <a:rPr sz="1700" spc="-145" dirty="0">
                <a:latin typeface="Microsoft Sans Serif"/>
                <a:cs typeface="Microsoft Sans Serif"/>
              </a:rPr>
              <a:t>г</a:t>
            </a:r>
            <a:r>
              <a:rPr sz="1700" spc="-170" dirty="0">
                <a:latin typeface="Microsoft Sans Serif"/>
                <a:cs typeface="Microsoft Sans Serif"/>
              </a:rPr>
              <a:t>о</a:t>
            </a:r>
            <a:r>
              <a:rPr sz="1700" spc="-105" dirty="0">
                <a:latin typeface="Microsoft Sans Serif"/>
                <a:cs typeface="Microsoft Sans Serif"/>
              </a:rPr>
              <a:t> </a:t>
            </a:r>
            <a:r>
              <a:rPr sz="1700" spc="-200" dirty="0">
                <a:latin typeface="Microsoft Sans Serif"/>
                <a:cs typeface="Microsoft Sans Serif"/>
              </a:rPr>
              <a:t>Союза</a:t>
            </a:r>
            <a:endParaRPr sz="17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39418" y="5688888"/>
            <a:ext cx="6098540" cy="818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80" dirty="0">
                <a:latin typeface="Microsoft Sans Serif"/>
                <a:cs typeface="Microsoft Sans Serif"/>
              </a:rPr>
              <a:t>Национальный</a:t>
            </a:r>
            <a:r>
              <a:rPr sz="1700" spc="-110" dirty="0">
                <a:latin typeface="Microsoft Sans Serif"/>
                <a:cs typeface="Microsoft Sans Serif"/>
              </a:rPr>
              <a:t> </a:t>
            </a:r>
            <a:r>
              <a:rPr sz="1700" spc="-170" dirty="0">
                <a:latin typeface="Microsoft Sans Serif"/>
                <a:cs typeface="Microsoft Sans Serif"/>
              </a:rPr>
              <a:t>доход</a:t>
            </a:r>
            <a:r>
              <a:rPr sz="1700" spc="-70" dirty="0">
                <a:latin typeface="Microsoft Sans Serif"/>
                <a:cs typeface="Microsoft Sans Serif"/>
              </a:rPr>
              <a:t> </a:t>
            </a:r>
            <a:r>
              <a:rPr sz="1700" spc="-195" dirty="0">
                <a:latin typeface="Microsoft Sans Serif"/>
                <a:cs typeface="Microsoft Sans Serif"/>
              </a:rPr>
              <a:t>за</a:t>
            </a:r>
            <a:r>
              <a:rPr sz="1700" spc="-55" dirty="0">
                <a:latin typeface="Microsoft Sans Serif"/>
                <a:cs typeface="Microsoft Sans Serif"/>
              </a:rPr>
              <a:t> </a:t>
            </a:r>
            <a:r>
              <a:rPr sz="1700" spc="-170" dirty="0">
                <a:latin typeface="Microsoft Sans Serif"/>
                <a:cs typeface="Microsoft Sans Serif"/>
              </a:rPr>
              <a:t>1966</a:t>
            </a:r>
            <a:r>
              <a:rPr sz="1700" spc="-75" dirty="0">
                <a:latin typeface="Microsoft Sans Serif"/>
                <a:cs typeface="Microsoft Sans Serif"/>
              </a:rPr>
              <a:t> </a:t>
            </a:r>
            <a:r>
              <a:rPr sz="1700" spc="-60" dirty="0">
                <a:latin typeface="Microsoft Sans Serif"/>
                <a:cs typeface="Microsoft Sans Serif"/>
              </a:rPr>
              <a:t>—1975</a:t>
            </a:r>
            <a:r>
              <a:rPr sz="1700" spc="-85" dirty="0">
                <a:latin typeface="Microsoft Sans Serif"/>
                <a:cs typeface="Microsoft Sans Serif"/>
              </a:rPr>
              <a:t> </a:t>
            </a:r>
            <a:r>
              <a:rPr sz="1700" spc="-125" dirty="0">
                <a:latin typeface="Microsoft Sans Serif"/>
                <a:cs typeface="Microsoft Sans Serif"/>
              </a:rPr>
              <a:t>гг.</a:t>
            </a:r>
            <a:r>
              <a:rPr sz="1700" spc="-65" dirty="0">
                <a:latin typeface="Microsoft Sans Serif"/>
                <a:cs typeface="Microsoft Sans Serif"/>
              </a:rPr>
              <a:t> </a:t>
            </a:r>
            <a:r>
              <a:rPr sz="1700" spc="-170" dirty="0">
                <a:latin typeface="Microsoft Sans Serif"/>
                <a:cs typeface="Microsoft Sans Serif"/>
              </a:rPr>
              <a:t>увеличился</a:t>
            </a:r>
            <a:r>
              <a:rPr sz="1700" spc="-95" dirty="0">
                <a:latin typeface="Microsoft Sans Serif"/>
                <a:cs typeface="Microsoft Sans Serif"/>
              </a:rPr>
              <a:t> </a:t>
            </a:r>
            <a:r>
              <a:rPr sz="1700" spc="-165" dirty="0">
                <a:latin typeface="Microsoft Sans Serif"/>
                <a:cs typeface="Microsoft Sans Serif"/>
              </a:rPr>
              <a:t>в</a:t>
            </a:r>
            <a:r>
              <a:rPr sz="1700" spc="-65" dirty="0">
                <a:latin typeface="Microsoft Sans Serif"/>
                <a:cs typeface="Microsoft Sans Serif"/>
              </a:rPr>
              <a:t> </a:t>
            </a:r>
            <a:r>
              <a:rPr sz="1700" spc="-145" dirty="0">
                <a:latin typeface="Microsoft Sans Serif"/>
                <a:cs typeface="Microsoft Sans Serif"/>
              </a:rPr>
              <a:t>1,7</a:t>
            </a:r>
            <a:r>
              <a:rPr sz="1700" spc="-60" dirty="0">
                <a:latin typeface="Microsoft Sans Serif"/>
                <a:cs typeface="Microsoft Sans Serif"/>
              </a:rPr>
              <a:t> </a:t>
            </a:r>
            <a:r>
              <a:rPr sz="1700" spc="-185" dirty="0">
                <a:latin typeface="Microsoft Sans Serif"/>
                <a:cs typeface="Microsoft Sans Serif"/>
              </a:rPr>
              <a:t>раза</a:t>
            </a:r>
            <a:endParaRPr sz="17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Microsoft Sans Serif"/>
              <a:cs typeface="Microsoft Sans Serif"/>
            </a:endParaRPr>
          </a:p>
          <a:p>
            <a:pPr marL="19050">
              <a:lnSpc>
                <a:spcPct val="100000"/>
              </a:lnSpc>
            </a:pPr>
            <a:r>
              <a:rPr sz="1700" spc="-170" dirty="0">
                <a:latin typeface="Microsoft Sans Serif"/>
                <a:cs typeface="Microsoft Sans Serif"/>
              </a:rPr>
              <a:t>Территория</a:t>
            </a:r>
            <a:r>
              <a:rPr sz="1700" spc="-120" dirty="0">
                <a:latin typeface="Microsoft Sans Serif"/>
                <a:cs typeface="Microsoft Sans Serif"/>
              </a:rPr>
              <a:t> </a:t>
            </a:r>
            <a:r>
              <a:rPr sz="1700" spc="-190" dirty="0">
                <a:latin typeface="Microsoft Sans Serif"/>
                <a:cs typeface="Microsoft Sans Serif"/>
              </a:rPr>
              <a:t>Украины</a:t>
            </a:r>
            <a:r>
              <a:rPr sz="1700" spc="-80" dirty="0">
                <a:latin typeface="Microsoft Sans Serif"/>
                <a:cs typeface="Microsoft Sans Serif"/>
              </a:rPr>
              <a:t> </a:t>
            </a:r>
            <a:r>
              <a:rPr sz="1700" spc="-170" dirty="0">
                <a:latin typeface="Microsoft Sans Serif"/>
                <a:cs typeface="Microsoft Sans Serif"/>
              </a:rPr>
              <a:t>выросла</a:t>
            </a:r>
            <a:r>
              <a:rPr sz="1700" spc="-90" dirty="0">
                <a:latin typeface="Microsoft Sans Serif"/>
                <a:cs typeface="Microsoft Sans Serif"/>
              </a:rPr>
              <a:t> </a:t>
            </a:r>
            <a:r>
              <a:rPr sz="1700" spc="-165" dirty="0">
                <a:latin typeface="Microsoft Sans Serif"/>
                <a:cs typeface="Microsoft Sans Serif"/>
              </a:rPr>
              <a:t>в</a:t>
            </a:r>
            <a:r>
              <a:rPr sz="1700" spc="-65" dirty="0">
                <a:latin typeface="Microsoft Sans Serif"/>
                <a:cs typeface="Microsoft Sans Serif"/>
              </a:rPr>
              <a:t> </a:t>
            </a:r>
            <a:r>
              <a:rPr sz="1700" spc="-160" dirty="0">
                <a:latin typeface="Microsoft Sans Serif"/>
                <a:cs typeface="Microsoft Sans Serif"/>
              </a:rPr>
              <a:t>полтора,</a:t>
            </a:r>
            <a:r>
              <a:rPr sz="1700" spc="-100" dirty="0">
                <a:latin typeface="Microsoft Sans Serif"/>
                <a:cs typeface="Microsoft Sans Serif"/>
              </a:rPr>
              <a:t> </a:t>
            </a:r>
            <a:r>
              <a:rPr sz="1700" spc="-170" dirty="0">
                <a:latin typeface="Microsoft Sans Serif"/>
                <a:cs typeface="Microsoft Sans Serif"/>
              </a:rPr>
              <a:t>а</a:t>
            </a:r>
            <a:r>
              <a:rPr sz="1700" spc="-60" dirty="0">
                <a:latin typeface="Microsoft Sans Serif"/>
                <a:cs typeface="Microsoft Sans Serif"/>
              </a:rPr>
              <a:t> </a:t>
            </a:r>
            <a:r>
              <a:rPr sz="1700" spc="-170" dirty="0">
                <a:latin typeface="Microsoft Sans Serif"/>
                <a:cs typeface="Microsoft Sans Serif"/>
              </a:rPr>
              <a:t>население</a:t>
            </a:r>
            <a:r>
              <a:rPr sz="1700" spc="-65" dirty="0">
                <a:latin typeface="Microsoft Sans Serif"/>
                <a:cs typeface="Microsoft Sans Serif"/>
              </a:rPr>
              <a:t> </a:t>
            </a:r>
            <a:r>
              <a:rPr sz="1700" spc="275" dirty="0">
                <a:latin typeface="Microsoft Sans Serif"/>
                <a:cs typeface="Microsoft Sans Serif"/>
              </a:rPr>
              <a:t>–</a:t>
            </a:r>
            <a:r>
              <a:rPr sz="1700" spc="-65" dirty="0">
                <a:latin typeface="Microsoft Sans Serif"/>
                <a:cs typeface="Microsoft Sans Serif"/>
              </a:rPr>
              <a:t> </a:t>
            </a:r>
            <a:r>
              <a:rPr sz="1700" spc="-175" dirty="0">
                <a:latin typeface="Microsoft Sans Serif"/>
                <a:cs typeface="Microsoft Sans Serif"/>
              </a:rPr>
              <a:t>почти</a:t>
            </a:r>
            <a:r>
              <a:rPr sz="1700" spc="-85" dirty="0">
                <a:latin typeface="Microsoft Sans Serif"/>
                <a:cs typeface="Microsoft Sans Serif"/>
              </a:rPr>
              <a:t> </a:t>
            </a:r>
            <a:r>
              <a:rPr sz="1700" spc="-165" dirty="0">
                <a:latin typeface="Microsoft Sans Serif"/>
                <a:cs typeface="Microsoft Sans Serif"/>
              </a:rPr>
              <a:t>в</a:t>
            </a:r>
            <a:r>
              <a:rPr sz="1700" spc="-80" dirty="0">
                <a:latin typeface="Microsoft Sans Serif"/>
                <a:cs typeface="Microsoft Sans Serif"/>
              </a:rPr>
              <a:t> </a:t>
            </a:r>
            <a:r>
              <a:rPr sz="1700" spc="-170" dirty="0">
                <a:latin typeface="Microsoft Sans Serif"/>
                <a:cs typeface="Microsoft Sans Serif"/>
              </a:rPr>
              <a:t>два</a:t>
            </a:r>
            <a:r>
              <a:rPr sz="1700" spc="-80" dirty="0">
                <a:latin typeface="Microsoft Sans Serif"/>
                <a:cs typeface="Microsoft Sans Serif"/>
              </a:rPr>
              <a:t> </a:t>
            </a:r>
            <a:r>
              <a:rPr sz="1700" spc="-185" dirty="0">
                <a:latin typeface="Microsoft Sans Serif"/>
                <a:cs typeface="Microsoft Sans Serif"/>
              </a:rPr>
              <a:t>раза</a:t>
            </a:r>
            <a:endParaRPr sz="1700"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12762" y="925449"/>
            <a:ext cx="640080" cy="739775"/>
            <a:chOff x="512762" y="925449"/>
            <a:chExt cx="640080" cy="739775"/>
          </a:xfrm>
        </p:grpSpPr>
        <p:sp>
          <p:nvSpPr>
            <p:cNvPr id="9" name="object 9"/>
            <p:cNvSpPr/>
            <p:nvPr/>
          </p:nvSpPr>
          <p:spPr>
            <a:xfrm>
              <a:off x="512762" y="1074801"/>
              <a:ext cx="544830" cy="525780"/>
            </a:xfrm>
            <a:custGeom>
              <a:avLst/>
              <a:gdLst/>
              <a:ahLst/>
              <a:cxnLst/>
              <a:rect l="l" t="t" r="r" b="b"/>
              <a:pathLst>
                <a:path w="544830" h="525780">
                  <a:moveTo>
                    <a:pt x="272262" y="0"/>
                  </a:moveTo>
                  <a:lnTo>
                    <a:pt x="223322" y="4231"/>
                  </a:lnTo>
                  <a:lnTo>
                    <a:pt x="177260" y="16432"/>
                  </a:lnTo>
                  <a:lnTo>
                    <a:pt x="134845" y="35861"/>
                  </a:lnTo>
                  <a:lnTo>
                    <a:pt x="96846" y="61773"/>
                  </a:lnTo>
                  <a:lnTo>
                    <a:pt x="64032" y="93429"/>
                  </a:lnTo>
                  <a:lnTo>
                    <a:pt x="37171" y="130085"/>
                  </a:lnTo>
                  <a:lnTo>
                    <a:pt x="17033" y="171000"/>
                  </a:lnTo>
                  <a:lnTo>
                    <a:pt x="4386" y="215431"/>
                  </a:lnTo>
                  <a:lnTo>
                    <a:pt x="0" y="262636"/>
                  </a:lnTo>
                  <a:lnTo>
                    <a:pt x="4386" y="309878"/>
                  </a:lnTo>
                  <a:lnTo>
                    <a:pt x="17033" y="354339"/>
                  </a:lnTo>
                  <a:lnTo>
                    <a:pt x="37171" y="395275"/>
                  </a:lnTo>
                  <a:lnTo>
                    <a:pt x="64032" y="431947"/>
                  </a:lnTo>
                  <a:lnTo>
                    <a:pt x="96846" y="463613"/>
                  </a:lnTo>
                  <a:lnTo>
                    <a:pt x="134845" y="489533"/>
                  </a:lnTo>
                  <a:lnTo>
                    <a:pt x="177260" y="508964"/>
                  </a:lnTo>
                  <a:lnTo>
                    <a:pt x="223322" y="521166"/>
                  </a:lnTo>
                  <a:lnTo>
                    <a:pt x="272262" y="525399"/>
                  </a:lnTo>
                  <a:lnTo>
                    <a:pt x="321198" y="521166"/>
                  </a:lnTo>
                  <a:lnTo>
                    <a:pt x="367257" y="508964"/>
                  </a:lnTo>
                  <a:lnTo>
                    <a:pt x="409670" y="489533"/>
                  </a:lnTo>
                  <a:lnTo>
                    <a:pt x="447668" y="463613"/>
                  </a:lnTo>
                  <a:lnTo>
                    <a:pt x="480481" y="431947"/>
                  </a:lnTo>
                  <a:lnTo>
                    <a:pt x="507341" y="395275"/>
                  </a:lnTo>
                  <a:lnTo>
                    <a:pt x="527479" y="354339"/>
                  </a:lnTo>
                  <a:lnTo>
                    <a:pt x="540126" y="309878"/>
                  </a:lnTo>
                  <a:lnTo>
                    <a:pt x="544512" y="262636"/>
                  </a:lnTo>
                  <a:lnTo>
                    <a:pt x="540126" y="215431"/>
                  </a:lnTo>
                  <a:lnTo>
                    <a:pt x="527479" y="171000"/>
                  </a:lnTo>
                  <a:lnTo>
                    <a:pt x="507341" y="130085"/>
                  </a:lnTo>
                  <a:lnTo>
                    <a:pt x="480481" y="93429"/>
                  </a:lnTo>
                  <a:lnTo>
                    <a:pt x="447668" y="61773"/>
                  </a:lnTo>
                  <a:lnTo>
                    <a:pt x="409670" y="35861"/>
                  </a:lnTo>
                  <a:lnTo>
                    <a:pt x="367257" y="16432"/>
                  </a:lnTo>
                  <a:lnTo>
                    <a:pt x="321198" y="4231"/>
                  </a:lnTo>
                  <a:lnTo>
                    <a:pt x="272262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2775" y="925449"/>
              <a:ext cx="539750" cy="739775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466725" y="2143061"/>
            <a:ext cx="685800" cy="1442085"/>
            <a:chOff x="466725" y="2143061"/>
            <a:chExt cx="685800" cy="1442085"/>
          </a:xfrm>
        </p:grpSpPr>
        <p:sp>
          <p:nvSpPr>
            <p:cNvPr id="12" name="object 12"/>
            <p:cNvSpPr/>
            <p:nvPr/>
          </p:nvSpPr>
          <p:spPr>
            <a:xfrm>
              <a:off x="466725" y="2271775"/>
              <a:ext cx="544830" cy="525780"/>
            </a:xfrm>
            <a:custGeom>
              <a:avLst/>
              <a:gdLst/>
              <a:ahLst/>
              <a:cxnLst/>
              <a:rect l="l" t="t" r="r" b="b"/>
              <a:pathLst>
                <a:path w="544830" h="525780">
                  <a:moveTo>
                    <a:pt x="272262" y="0"/>
                  </a:moveTo>
                  <a:lnTo>
                    <a:pt x="223322" y="4231"/>
                  </a:lnTo>
                  <a:lnTo>
                    <a:pt x="177260" y="16432"/>
                  </a:lnTo>
                  <a:lnTo>
                    <a:pt x="134845" y="35861"/>
                  </a:lnTo>
                  <a:lnTo>
                    <a:pt x="96846" y="61773"/>
                  </a:lnTo>
                  <a:lnTo>
                    <a:pt x="64032" y="93429"/>
                  </a:lnTo>
                  <a:lnTo>
                    <a:pt x="37171" y="130085"/>
                  </a:lnTo>
                  <a:lnTo>
                    <a:pt x="17033" y="171000"/>
                  </a:lnTo>
                  <a:lnTo>
                    <a:pt x="4386" y="215431"/>
                  </a:lnTo>
                  <a:lnTo>
                    <a:pt x="0" y="262636"/>
                  </a:lnTo>
                  <a:lnTo>
                    <a:pt x="4386" y="309878"/>
                  </a:lnTo>
                  <a:lnTo>
                    <a:pt x="17033" y="354339"/>
                  </a:lnTo>
                  <a:lnTo>
                    <a:pt x="37171" y="395275"/>
                  </a:lnTo>
                  <a:lnTo>
                    <a:pt x="64032" y="431947"/>
                  </a:lnTo>
                  <a:lnTo>
                    <a:pt x="96846" y="463613"/>
                  </a:lnTo>
                  <a:lnTo>
                    <a:pt x="134845" y="489533"/>
                  </a:lnTo>
                  <a:lnTo>
                    <a:pt x="177260" y="508964"/>
                  </a:lnTo>
                  <a:lnTo>
                    <a:pt x="223322" y="521166"/>
                  </a:lnTo>
                  <a:lnTo>
                    <a:pt x="272262" y="525399"/>
                  </a:lnTo>
                  <a:lnTo>
                    <a:pt x="321198" y="521166"/>
                  </a:lnTo>
                  <a:lnTo>
                    <a:pt x="367257" y="508964"/>
                  </a:lnTo>
                  <a:lnTo>
                    <a:pt x="409670" y="489533"/>
                  </a:lnTo>
                  <a:lnTo>
                    <a:pt x="447668" y="463613"/>
                  </a:lnTo>
                  <a:lnTo>
                    <a:pt x="480481" y="431947"/>
                  </a:lnTo>
                  <a:lnTo>
                    <a:pt x="507341" y="395275"/>
                  </a:lnTo>
                  <a:lnTo>
                    <a:pt x="527479" y="354339"/>
                  </a:lnTo>
                  <a:lnTo>
                    <a:pt x="540126" y="309878"/>
                  </a:lnTo>
                  <a:lnTo>
                    <a:pt x="544512" y="262636"/>
                  </a:lnTo>
                  <a:lnTo>
                    <a:pt x="540126" y="215431"/>
                  </a:lnTo>
                  <a:lnTo>
                    <a:pt x="527479" y="171000"/>
                  </a:lnTo>
                  <a:lnTo>
                    <a:pt x="507341" y="130085"/>
                  </a:lnTo>
                  <a:lnTo>
                    <a:pt x="480481" y="93429"/>
                  </a:lnTo>
                  <a:lnTo>
                    <a:pt x="447668" y="61773"/>
                  </a:lnTo>
                  <a:lnTo>
                    <a:pt x="409670" y="35861"/>
                  </a:lnTo>
                  <a:lnTo>
                    <a:pt x="367257" y="16432"/>
                  </a:lnTo>
                  <a:lnTo>
                    <a:pt x="321198" y="4231"/>
                  </a:lnTo>
                  <a:lnTo>
                    <a:pt x="272262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737" y="2143061"/>
              <a:ext cx="539750" cy="73818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12762" y="2995675"/>
              <a:ext cx="544830" cy="525780"/>
            </a:xfrm>
            <a:custGeom>
              <a:avLst/>
              <a:gdLst/>
              <a:ahLst/>
              <a:cxnLst/>
              <a:rect l="l" t="t" r="r" b="b"/>
              <a:pathLst>
                <a:path w="544830" h="525779">
                  <a:moveTo>
                    <a:pt x="272262" y="0"/>
                  </a:moveTo>
                  <a:lnTo>
                    <a:pt x="223322" y="4231"/>
                  </a:lnTo>
                  <a:lnTo>
                    <a:pt x="177260" y="16432"/>
                  </a:lnTo>
                  <a:lnTo>
                    <a:pt x="134845" y="35861"/>
                  </a:lnTo>
                  <a:lnTo>
                    <a:pt x="96846" y="61773"/>
                  </a:lnTo>
                  <a:lnTo>
                    <a:pt x="64032" y="93429"/>
                  </a:lnTo>
                  <a:lnTo>
                    <a:pt x="37171" y="130085"/>
                  </a:lnTo>
                  <a:lnTo>
                    <a:pt x="17033" y="171000"/>
                  </a:lnTo>
                  <a:lnTo>
                    <a:pt x="4386" y="215431"/>
                  </a:lnTo>
                  <a:lnTo>
                    <a:pt x="0" y="262636"/>
                  </a:lnTo>
                  <a:lnTo>
                    <a:pt x="4386" y="309878"/>
                  </a:lnTo>
                  <a:lnTo>
                    <a:pt x="17033" y="354339"/>
                  </a:lnTo>
                  <a:lnTo>
                    <a:pt x="37171" y="395275"/>
                  </a:lnTo>
                  <a:lnTo>
                    <a:pt x="64032" y="431947"/>
                  </a:lnTo>
                  <a:lnTo>
                    <a:pt x="96846" y="463613"/>
                  </a:lnTo>
                  <a:lnTo>
                    <a:pt x="134845" y="489533"/>
                  </a:lnTo>
                  <a:lnTo>
                    <a:pt x="177260" y="508964"/>
                  </a:lnTo>
                  <a:lnTo>
                    <a:pt x="223322" y="521166"/>
                  </a:lnTo>
                  <a:lnTo>
                    <a:pt x="272262" y="525399"/>
                  </a:lnTo>
                  <a:lnTo>
                    <a:pt x="321198" y="521166"/>
                  </a:lnTo>
                  <a:lnTo>
                    <a:pt x="367257" y="508964"/>
                  </a:lnTo>
                  <a:lnTo>
                    <a:pt x="409670" y="489533"/>
                  </a:lnTo>
                  <a:lnTo>
                    <a:pt x="447668" y="463613"/>
                  </a:lnTo>
                  <a:lnTo>
                    <a:pt x="480481" y="431947"/>
                  </a:lnTo>
                  <a:lnTo>
                    <a:pt x="507341" y="395275"/>
                  </a:lnTo>
                  <a:lnTo>
                    <a:pt x="527479" y="354339"/>
                  </a:lnTo>
                  <a:lnTo>
                    <a:pt x="540126" y="309878"/>
                  </a:lnTo>
                  <a:lnTo>
                    <a:pt x="544512" y="262636"/>
                  </a:lnTo>
                  <a:lnTo>
                    <a:pt x="540126" y="215431"/>
                  </a:lnTo>
                  <a:lnTo>
                    <a:pt x="527479" y="171000"/>
                  </a:lnTo>
                  <a:lnTo>
                    <a:pt x="507341" y="130085"/>
                  </a:lnTo>
                  <a:lnTo>
                    <a:pt x="480481" y="93429"/>
                  </a:lnTo>
                  <a:lnTo>
                    <a:pt x="447668" y="61773"/>
                  </a:lnTo>
                  <a:lnTo>
                    <a:pt x="409670" y="35861"/>
                  </a:lnTo>
                  <a:lnTo>
                    <a:pt x="367257" y="16432"/>
                  </a:lnTo>
                  <a:lnTo>
                    <a:pt x="321198" y="4231"/>
                  </a:lnTo>
                  <a:lnTo>
                    <a:pt x="272262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2775" y="2846387"/>
              <a:ext cx="539750" cy="738187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497840" y="3789045"/>
            <a:ext cx="6518909" cy="170307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spc="-30" dirty="0">
                <a:latin typeface="Microsoft Sans Serif"/>
                <a:cs typeface="Microsoft Sans Serif"/>
              </a:rPr>
              <a:t>За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годы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нахождения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в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составе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СССР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Украина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стала 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высокоразвитой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индустриально-аграрной</a:t>
            </a:r>
            <a:r>
              <a:rPr sz="2000" spc="-5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республикой</a:t>
            </a:r>
            <a:endParaRPr sz="2000">
              <a:latin typeface="Microsoft Sans Serif"/>
              <a:cs typeface="Microsoft Sans Serif"/>
            </a:endParaRPr>
          </a:p>
          <a:p>
            <a:pPr marL="762000" marR="101600">
              <a:lnSpc>
                <a:spcPct val="80000"/>
              </a:lnSpc>
              <a:spcBef>
                <a:spcPts val="1805"/>
              </a:spcBef>
            </a:pPr>
            <a:r>
              <a:rPr sz="1700" spc="-204" dirty="0">
                <a:latin typeface="Microsoft Sans Serif"/>
                <a:cs typeface="Microsoft Sans Serif"/>
              </a:rPr>
              <a:t>В</a:t>
            </a:r>
            <a:r>
              <a:rPr sz="1700" spc="-90" dirty="0">
                <a:latin typeface="Microsoft Sans Serif"/>
                <a:cs typeface="Microsoft Sans Serif"/>
              </a:rPr>
              <a:t> </a:t>
            </a:r>
            <a:r>
              <a:rPr sz="1700" spc="-175" dirty="0">
                <a:latin typeface="Microsoft Sans Serif"/>
                <a:cs typeface="Microsoft Sans Serif"/>
              </a:rPr>
              <a:t>1975</a:t>
            </a:r>
            <a:r>
              <a:rPr sz="1700" spc="-80" dirty="0">
                <a:latin typeface="Microsoft Sans Serif"/>
                <a:cs typeface="Microsoft Sans Serif"/>
              </a:rPr>
              <a:t> </a:t>
            </a:r>
            <a:r>
              <a:rPr sz="1700" spc="-114" dirty="0">
                <a:latin typeface="Microsoft Sans Serif"/>
                <a:cs typeface="Microsoft Sans Serif"/>
              </a:rPr>
              <a:t>г.</a:t>
            </a:r>
            <a:r>
              <a:rPr sz="1700" spc="-70" dirty="0">
                <a:latin typeface="Microsoft Sans Serif"/>
                <a:cs typeface="Microsoft Sans Serif"/>
              </a:rPr>
              <a:t> </a:t>
            </a:r>
            <a:r>
              <a:rPr sz="1700" spc="-190" dirty="0">
                <a:latin typeface="Microsoft Sans Serif"/>
                <a:cs typeface="Microsoft Sans Serif"/>
              </a:rPr>
              <a:t>объём</a:t>
            </a:r>
            <a:r>
              <a:rPr sz="1700" spc="-70" dirty="0">
                <a:latin typeface="Microsoft Sans Serif"/>
                <a:cs typeface="Microsoft Sans Serif"/>
              </a:rPr>
              <a:t> </a:t>
            </a:r>
            <a:r>
              <a:rPr sz="1700" spc="-185" dirty="0">
                <a:latin typeface="Microsoft Sans Serif"/>
                <a:cs typeface="Microsoft Sans Serif"/>
              </a:rPr>
              <a:t>продукции</a:t>
            </a:r>
            <a:r>
              <a:rPr sz="1700" spc="-105" dirty="0">
                <a:latin typeface="Microsoft Sans Serif"/>
                <a:cs typeface="Microsoft Sans Serif"/>
              </a:rPr>
              <a:t> </a:t>
            </a:r>
            <a:r>
              <a:rPr sz="1700" spc="-180" dirty="0">
                <a:latin typeface="Microsoft Sans Serif"/>
                <a:cs typeface="Microsoft Sans Serif"/>
              </a:rPr>
              <a:t>промышленности</a:t>
            </a:r>
            <a:r>
              <a:rPr sz="1700" spc="-80" dirty="0">
                <a:latin typeface="Microsoft Sans Serif"/>
                <a:cs typeface="Microsoft Sans Serif"/>
              </a:rPr>
              <a:t> </a:t>
            </a:r>
            <a:r>
              <a:rPr sz="1700" spc="-185" dirty="0">
                <a:latin typeface="Microsoft Sans Serif"/>
                <a:cs typeface="Microsoft Sans Serif"/>
              </a:rPr>
              <a:t>превзошёл</a:t>
            </a:r>
            <a:r>
              <a:rPr sz="1700" spc="-105" dirty="0">
                <a:latin typeface="Microsoft Sans Serif"/>
                <a:cs typeface="Microsoft Sans Serif"/>
              </a:rPr>
              <a:t> </a:t>
            </a:r>
            <a:r>
              <a:rPr sz="1700" spc="-185" dirty="0">
                <a:latin typeface="Microsoft Sans Serif"/>
                <a:cs typeface="Microsoft Sans Serif"/>
              </a:rPr>
              <a:t>показатель </a:t>
            </a:r>
            <a:r>
              <a:rPr sz="1700" spc="-434" dirty="0">
                <a:latin typeface="Microsoft Sans Serif"/>
                <a:cs typeface="Microsoft Sans Serif"/>
              </a:rPr>
              <a:t> </a:t>
            </a:r>
            <a:r>
              <a:rPr sz="1700" spc="-175" dirty="0">
                <a:latin typeface="Microsoft Sans Serif"/>
                <a:cs typeface="Microsoft Sans Serif"/>
              </a:rPr>
              <a:t>1940</a:t>
            </a:r>
            <a:r>
              <a:rPr sz="1700" spc="-90" dirty="0">
                <a:latin typeface="Microsoft Sans Serif"/>
                <a:cs typeface="Microsoft Sans Serif"/>
              </a:rPr>
              <a:t> </a:t>
            </a:r>
            <a:r>
              <a:rPr sz="1700" spc="-114" dirty="0">
                <a:latin typeface="Microsoft Sans Serif"/>
                <a:cs typeface="Microsoft Sans Serif"/>
              </a:rPr>
              <a:t>г.</a:t>
            </a:r>
            <a:r>
              <a:rPr sz="1700" spc="-75" dirty="0">
                <a:latin typeface="Microsoft Sans Serif"/>
                <a:cs typeface="Microsoft Sans Serif"/>
              </a:rPr>
              <a:t> </a:t>
            </a:r>
            <a:r>
              <a:rPr sz="1700" spc="-165" dirty="0">
                <a:latin typeface="Microsoft Sans Serif"/>
                <a:cs typeface="Microsoft Sans Serif"/>
              </a:rPr>
              <a:t>в</a:t>
            </a:r>
            <a:r>
              <a:rPr sz="1700" spc="-65" dirty="0">
                <a:latin typeface="Microsoft Sans Serif"/>
                <a:cs typeface="Microsoft Sans Serif"/>
              </a:rPr>
              <a:t> </a:t>
            </a:r>
            <a:r>
              <a:rPr sz="1700" spc="-175" dirty="0">
                <a:latin typeface="Microsoft Sans Serif"/>
                <a:cs typeface="Microsoft Sans Serif"/>
              </a:rPr>
              <a:t>12</a:t>
            </a:r>
            <a:r>
              <a:rPr sz="1700" spc="-80" dirty="0">
                <a:latin typeface="Microsoft Sans Serif"/>
                <a:cs typeface="Microsoft Sans Serif"/>
              </a:rPr>
              <a:t> </a:t>
            </a:r>
            <a:r>
              <a:rPr sz="1700" spc="-165" dirty="0">
                <a:latin typeface="Microsoft Sans Serif"/>
                <a:cs typeface="Microsoft Sans Serif"/>
              </a:rPr>
              <a:t>раз,</a:t>
            </a:r>
            <a:r>
              <a:rPr sz="1700" spc="-75" dirty="0">
                <a:latin typeface="Microsoft Sans Serif"/>
                <a:cs typeface="Microsoft Sans Serif"/>
              </a:rPr>
              <a:t> </a:t>
            </a:r>
            <a:r>
              <a:rPr sz="1700" spc="-170" dirty="0">
                <a:latin typeface="Microsoft Sans Serif"/>
                <a:cs typeface="Microsoft Sans Serif"/>
              </a:rPr>
              <a:t>а</a:t>
            </a:r>
            <a:r>
              <a:rPr sz="1700" spc="-75" dirty="0">
                <a:latin typeface="Microsoft Sans Serif"/>
                <a:cs typeface="Microsoft Sans Serif"/>
              </a:rPr>
              <a:t> </a:t>
            </a:r>
            <a:r>
              <a:rPr sz="1700" spc="-175" dirty="0">
                <a:latin typeface="Microsoft Sans Serif"/>
                <a:cs typeface="Microsoft Sans Serif"/>
              </a:rPr>
              <a:t>1913</a:t>
            </a:r>
            <a:r>
              <a:rPr sz="1700" spc="-80" dirty="0">
                <a:latin typeface="Microsoft Sans Serif"/>
                <a:cs typeface="Microsoft Sans Serif"/>
              </a:rPr>
              <a:t> </a:t>
            </a:r>
            <a:r>
              <a:rPr sz="1700" spc="-114" dirty="0">
                <a:latin typeface="Microsoft Sans Serif"/>
                <a:cs typeface="Microsoft Sans Serif"/>
              </a:rPr>
              <a:t>г.</a:t>
            </a:r>
            <a:r>
              <a:rPr sz="1700" spc="-55" dirty="0">
                <a:latin typeface="Microsoft Sans Serif"/>
                <a:cs typeface="Microsoft Sans Serif"/>
              </a:rPr>
              <a:t> </a:t>
            </a:r>
            <a:r>
              <a:rPr sz="1700" spc="400" dirty="0">
                <a:latin typeface="Microsoft Sans Serif"/>
                <a:cs typeface="Microsoft Sans Serif"/>
              </a:rPr>
              <a:t>—</a:t>
            </a:r>
            <a:r>
              <a:rPr sz="1700" spc="-75" dirty="0">
                <a:latin typeface="Microsoft Sans Serif"/>
                <a:cs typeface="Microsoft Sans Serif"/>
              </a:rPr>
              <a:t> </a:t>
            </a:r>
            <a:r>
              <a:rPr sz="1700" spc="-165" dirty="0">
                <a:latin typeface="Microsoft Sans Serif"/>
                <a:cs typeface="Microsoft Sans Serif"/>
              </a:rPr>
              <a:t>в</a:t>
            </a:r>
            <a:r>
              <a:rPr sz="1700" spc="-80" dirty="0">
                <a:latin typeface="Microsoft Sans Serif"/>
                <a:cs typeface="Microsoft Sans Serif"/>
              </a:rPr>
              <a:t> </a:t>
            </a:r>
            <a:r>
              <a:rPr sz="1700" spc="-175" dirty="0">
                <a:latin typeface="Microsoft Sans Serif"/>
                <a:cs typeface="Microsoft Sans Serif"/>
              </a:rPr>
              <a:t>86</a:t>
            </a:r>
            <a:r>
              <a:rPr sz="1700" spc="-60" dirty="0">
                <a:latin typeface="Microsoft Sans Serif"/>
                <a:cs typeface="Microsoft Sans Serif"/>
              </a:rPr>
              <a:t> </a:t>
            </a:r>
            <a:r>
              <a:rPr sz="1700" spc="-190" dirty="0">
                <a:latin typeface="Microsoft Sans Serif"/>
                <a:cs typeface="Microsoft Sans Serif"/>
              </a:rPr>
              <a:t>раз</a:t>
            </a:r>
            <a:endParaRPr sz="1700">
              <a:latin typeface="Microsoft Sans Serif"/>
              <a:cs typeface="Microsoft Sans Serif"/>
            </a:endParaRPr>
          </a:p>
          <a:p>
            <a:pPr marL="763270">
              <a:lnSpc>
                <a:spcPct val="100000"/>
              </a:lnSpc>
              <a:spcBef>
                <a:spcPts val="1505"/>
              </a:spcBef>
            </a:pPr>
            <a:r>
              <a:rPr sz="1700" spc="-190" dirty="0">
                <a:latin typeface="Microsoft Sans Serif"/>
                <a:cs typeface="Microsoft Sans Serif"/>
              </a:rPr>
              <a:t>Жизненный</a:t>
            </a:r>
            <a:r>
              <a:rPr sz="1700" spc="-65" dirty="0">
                <a:latin typeface="Microsoft Sans Serif"/>
                <a:cs typeface="Microsoft Sans Serif"/>
              </a:rPr>
              <a:t> </a:t>
            </a:r>
            <a:r>
              <a:rPr sz="1700" spc="-170" dirty="0">
                <a:latin typeface="Microsoft Sans Serif"/>
                <a:cs typeface="Microsoft Sans Serif"/>
              </a:rPr>
              <a:t>уровень</a:t>
            </a:r>
            <a:r>
              <a:rPr sz="1700" spc="-80" dirty="0">
                <a:latin typeface="Microsoft Sans Serif"/>
                <a:cs typeface="Microsoft Sans Serif"/>
              </a:rPr>
              <a:t> </a:t>
            </a:r>
            <a:r>
              <a:rPr sz="1700" spc="-170" dirty="0">
                <a:latin typeface="Microsoft Sans Serif"/>
                <a:cs typeface="Microsoft Sans Serif"/>
              </a:rPr>
              <a:t>населения</a:t>
            </a:r>
            <a:r>
              <a:rPr sz="1700" spc="-80" dirty="0">
                <a:latin typeface="Microsoft Sans Serif"/>
                <a:cs typeface="Microsoft Sans Serif"/>
              </a:rPr>
              <a:t> </a:t>
            </a:r>
            <a:r>
              <a:rPr sz="1700" spc="-180" dirty="0">
                <a:latin typeface="Microsoft Sans Serif"/>
                <a:cs typeface="Microsoft Sans Serif"/>
              </a:rPr>
              <a:t>республики</a:t>
            </a:r>
            <a:r>
              <a:rPr sz="1700" spc="-90" dirty="0">
                <a:latin typeface="Microsoft Sans Serif"/>
                <a:cs typeface="Microsoft Sans Serif"/>
              </a:rPr>
              <a:t> </a:t>
            </a:r>
            <a:r>
              <a:rPr sz="1700" spc="-175" dirty="0">
                <a:latin typeface="Microsoft Sans Serif"/>
                <a:cs typeface="Microsoft Sans Serif"/>
              </a:rPr>
              <a:t>неуклонно</a:t>
            </a:r>
            <a:r>
              <a:rPr sz="1700" spc="-60" dirty="0">
                <a:latin typeface="Microsoft Sans Serif"/>
                <a:cs typeface="Microsoft Sans Serif"/>
              </a:rPr>
              <a:t> </a:t>
            </a:r>
            <a:r>
              <a:rPr sz="1700" spc="-180" dirty="0">
                <a:latin typeface="Microsoft Sans Serif"/>
                <a:cs typeface="Microsoft Sans Serif"/>
              </a:rPr>
              <a:t>повышался</a:t>
            </a:r>
            <a:endParaRPr sz="1700">
              <a:latin typeface="Microsoft Sans Serif"/>
              <a:cs typeface="Microsoft Sans Serif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66737" y="4436998"/>
            <a:ext cx="541655" cy="2146935"/>
            <a:chOff x="566737" y="4436998"/>
            <a:chExt cx="541655" cy="2146935"/>
          </a:xfrm>
        </p:grpSpPr>
        <p:sp>
          <p:nvSpPr>
            <p:cNvPr id="18" name="object 18"/>
            <p:cNvSpPr/>
            <p:nvPr/>
          </p:nvSpPr>
          <p:spPr>
            <a:xfrm>
              <a:off x="566737" y="4576825"/>
              <a:ext cx="440055" cy="424180"/>
            </a:xfrm>
            <a:custGeom>
              <a:avLst/>
              <a:gdLst/>
              <a:ahLst/>
              <a:cxnLst/>
              <a:rect l="l" t="t" r="r" b="b"/>
              <a:pathLst>
                <a:path w="440055" h="424179">
                  <a:moveTo>
                    <a:pt x="219875" y="0"/>
                  </a:moveTo>
                  <a:lnTo>
                    <a:pt x="169458" y="5556"/>
                  </a:lnTo>
                  <a:lnTo>
                    <a:pt x="123177" y="21480"/>
                  </a:lnTo>
                  <a:lnTo>
                    <a:pt x="82352" y="46493"/>
                  </a:lnTo>
                  <a:lnTo>
                    <a:pt x="48276" y="79354"/>
                  </a:lnTo>
                  <a:lnTo>
                    <a:pt x="22339" y="118687"/>
                  </a:lnTo>
                  <a:lnTo>
                    <a:pt x="5806" y="163272"/>
                  </a:lnTo>
                  <a:lnTo>
                    <a:pt x="0" y="211836"/>
                  </a:lnTo>
                  <a:lnTo>
                    <a:pt x="5806" y="260446"/>
                  </a:lnTo>
                  <a:lnTo>
                    <a:pt x="22347" y="305065"/>
                  </a:lnTo>
                  <a:lnTo>
                    <a:pt x="48302" y="344420"/>
                  </a:lnTo>
                  <a:lnTo>
                    <a:pt x="82352" y="377242"/>
                  </a:lnTo>
                  <a:lnTo>
                    <a:pt x="123177" y="402260"/>
                  </a:lnTo>
                  <a:lnTo>
                    <a:pt x="169458" y="418202"/>
                  </a:lnTo>
                  <a:lnTo>
                    <a:pt x="219875" y="423799"/>
                  </a:lnTo>
                  <a:lnTo>
                    <a:pt x="270286" y="418202"/>
                  </a:lnTo>
                  <a:lnTo>
                    <a:pt x="316564" y="402260"/>
                  </a:lnTo>
                  <a:lnTo>
                    <a:pt x="357386" y="377242"/>
                  </a:lnTo>
                  <a:lnTo>
                    <a:pt x="391435" y="344420"/>
                  </a:lnTo>
                  <a:lnTo>
                    <a:pt x="417390" y="305065"/>
                  </a:lnTo>
                  <a:lnTo>
                    <a:pt x="433930" y="260446"/>
                  </a:lnTo>
                  <a:lnTo>
                    <a:pt x="439737" y="211836"/>
                  </a:lnTo>
                  <a:lnTo>
                    <a:pt x="433928" y="163265"/>
                  </a:lnTo>
                  <a:lnTo>
                    <a:pt x="417375" y="118665"/>
                  </a:lnTo>
                  <a:lnTo>
                    <a:pt x="391394" y="79314"/>
                  </a:lnTo>
                  <a:lnTo>
                    <a:pt x="357386" y="46546"/>
                  </a:lnTo>
                  <a:lnTo>
                    <a:pt x="316564" y="21535"/>
                  </a:lnTo>
                  <a:lnTo>
                    <a:pt x="270286" y="5596"/>
                  </a:lnTo>
                  <a:lnTo>
                    <a:pt x="219875" y="0"/>
                  </a:lnTo>
                  <a:close/>
                </a:path>
              </a:pathLst>
            </a:custGeom>
            <a:solidFill>
              <a:srgbClr val="00CC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325" y="4436998"/>
              <a:ext cx="412750" cy="111290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66737" y="5126100"/>
              <a:ext cx="440055" cy="944880"/>
            </a:xfrm>
            <a:custGeom>
              <a:avLst/>
              <a:gdLst/>
              <a:ahLst/>
              <a:cxnLst/>
              <a:rect l="l" t="t" r="r" b="b"/>
              <a:pathLst>
                <a:path w="440055" h="944879">
                  <a:moveTo>
                    <a:pt x="439737" y="732561"/>
                  </a:moveTo>
                  <a:lnTo>
                    <a:pt x="433920" y="683971"/>
                  </a:lnTo>
                  <a:lnTo>
                    <a:pt x="417385" y="639368"/>
                  </a:lnTo>
                  <a:lnTo>
                    <a:pt x="391426" y="600024"/>
                  </a:lnTo>
                  <a:lnTo>
                    <a:pt x="357378" y="567194"/>
                  </a:lnTo>
                  <a:lnTo>
                    <a:pt x="316560" y="542188"/>
                  </a:lnTo>
                  <a:lnTo>
                    <a:pt x="270281" y="526237"/>
                  </a:lnTo>
                  <a:lnTo>
                    <a:pt x="219875" y="520636"/>
                  </a:lnTo>
                  <a:lnTo>
                    <a:pt x="169456" y="526237"/>
                  </a:lnTo>
                  <a:lnTo>
                    <a:pt x="123177" y="542188"/>
                  </a:lnTo>
                  <a:lnTo>
                    <a:pt x="82346" y="567194"/>
                  </a:lnTo>
                  <a:lnTo>
                    <a:pt x="48298" y="600024"/>
                  </a:lnTo>
                  <a:lnTo>
                    <a:pt x="22339" y="639368"/>
                  </a:lnTo>
                  <a:lnTo>
                    <a:pt x="5803" y="683971"/>
                  </a:lnTo>
                  <a:lnTo>
                    <a:pt x="0" y="732561"/>
                  </a:lnTo>
                  <a:lnTo>
                    <a:pt x="5803" y="781177"/>
                  </a:lnTo>
                  <a:lnTo>
                    <a:pt x="22339" y="825779"/>
                  </a:lnTo>
                  <a:lnTo>
                    <a:pt x="48298" y="865124"/>
                  </a:lnTo>
                  <a:lnTo>
                    <a:pt x="82346" y="897953"/>
                  </a:lnTo>
                  <a:lnTo>
                    <a:pt x="123177" y="922959"/>
                  </a:lnTo>
                  <a:lnTo>
                    <a:pt x="169456" y="938911"/>
                  </a:lnTo>
                  <a:lnTo>
                    <a:pt x="219875" y="944499"/>
                  </a:lnTo>
                  <a:lnTo>
                    <a:pt x="270281" y="938911"/>
                  </a:lnTo>
                  <a:lnTo>
                    <a:pt x="316560" y="922959"/>
                  </a:lnTo>
                  <a:lnTo>
                    <a:pt x="357378" y="897953"/>
                  </a:lnTo>
                  <a:lnTo>
                    <a:pt x="391426" y="865124"/>
                  </a:lnTo>
                  <a:lnTo>
                    <a:pt x="417385" y="825779"/>
                  </a:lnTo>
                  <a:lnTo>
                    <a:pt x="433920" y="781177"/>
                  </a:lnTo>
                  <a:lnTo>
                    <a:pt x="439737" y="732561"/>
                  </a:lnTo>
                  <a:close/>
                </a:path>
                <a:path w="440055" h="944879">
                  <a:moveTo>
                    <a:pt x="439737" y="211836"/>
                  </a:moveTo>
                  <a:lnTo>
                    <a:pt x="433920" y="163271"/>
                  </a:lnTo>
                  <a:lnTo>
                    <a:pt x="417372" y="118668"/>
                  </a:lnTo>
                  <a:lnTo>
                    <a:pt x="391388" y="79324"/>
                  </a:lnTo>
                  <a:lnTo>
                    <a:pt x="357378" y="46558"/>
                  </a:lnTo>
                  <a:lnTo>
                    <a:pt x="316560" y="21539"/>
                  </a:lnTo>
                  <a:lnTo>
                    <a:pt x="270281" y="5600"/>
                  </a:lnTo>
                  <a:lnTo>
                    <a:pt x="219875" y="0"/>
                  </a:lnTo>
                  <a:lnTo>
                    <a:pt x="169456" y="5562"/>
                  </a:lnTo>
                  <a:lnTo>
                    <a:pt x="123177" y="21488"/>
                  </a:lnTo>
                  <a:lnTo>
                    <a:pt x="82346" y="46494"/>
                  </a:lnTo>
                  <a:lnTo>
                    <a:pt x="48272" y="79362"/>
                  </a:lnTo>
                  <a:lnTo>
                    <a:pt x="22339" y="118694"/>
                  </a:lnTo>
                  <a:lnTo>
                    <a:pt x="5803" y="163283"/>
                  </a:lnTo>
                  <a:lnTo>
                    <a:pt x="0" y="211836"/>
                  </a:lnTo>
                  <a:lnTo>
                    <a:pt x="5803" y="260451"/>
                  </a:lnTo>
                  <a:lnTo>
                    <a:pt x="22339" y="305066"/>
                  </a:lnTo>
                  <a:lnTo>
                    <a:pt x="48298" y="344424"/>
                  </a:lnTo>
                  <a:lnTo>
                    <a:pt x="82346" y="377253"/>
                  </a:lnTo>
                  <a:lnTo>
                    <a:pt x="123177" y="402272"/>
                  </a:lnTo>
                  <a:lnTo>
                    <a:pt x="169456" y="418211"/>
                  </a:lnTo>
                  <a:lnTo>
                    <a:pt x="219875" y="423799"/>
                  </a:lnTo>
                  <a:lnTo>
                    <a:pt x="270281" y="418211"/>
                  </a:lnTo>
                  <a:lnTo>
                    <a:pt x="316560" y="402272"/>
                  </a:lnTo>
                  <a:lnTo>
                    <a:pt x="357378" y="377253"/>
                  </a:lnTo>
                  <a:lnTo>
                    <a:pt x="391426" y="344424"/>
                  </a:lnTo>
                  <a:lnTo>
                    <a:pt x="417385" y="305066"/>
                  </a:lnTo>
                  <a:lnTo>
                    <a:pt x="433920" y="260451"/>
                  </a:lnTo>
                  <a:lnTo>
                    <a:pt x="439737" y="211836"/>
                  </a:lnTo>
                  <a:close/>
                </a:path>
              </a:pathLst>
            </a:custGeom>
            <a:solidFill>
              <a:srgbClr val="00CC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325" y="5507037"/>
              <a:ext cx="412750" cy="56515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66737" y="6159500"/>
              <a:ext cx="440055" cy="422275"/>
            </a:xfrm>
            <a:custGeom>
              <a:avLst/>
              <a:gdLst/>
              <a:ahLst/>
              <a:cxnLst/>
              <a:rect l="l" t="t" r="r" b="b"/>
              <a:pathLst>
                <a:path w="440055" h="422275">
                  <a:moveTo>
                    <a:pt x="219875" y="0"/>
                  </a:moveTo>
                  <a:lnTo>
                    <a:pt x="169458" y="5576"/>
                  </a:lnTo>
                  <a:lnTo>
                    <a:pt x="123177" y="21459"/>
                  </a:lnTo>
                  <a:lnTo>
                    <a:pt x="82352" y="46383"/>
                  </a:lnTo>
                  <a:lnTo>
                    <a:pt x="48302" y="79080"/>
                  </a:lnTo>
                  <a:lnTo>
                    <a:pt x="22347" y="118283"/>
                  </a:lnTo>
                  <a:lnTo>
                    <a:pt x="5806" y="162724"/>
                  </a:lnTo>
                  <a:lnTo>
                    <a:pt x="0" y="211137"/>
                  </a:lnTo>
                  <a:lnTo>
                    <a:pt x="5806" y="259550"/>
                  </a:lnTo>
                  <a:lnTo>
                    <a:pt x="22347" y="303991"/>
                  </a:lnTo>
                  <a:lnTo>
                    <a:pt x="48302" y="343194"/>
                  </a:lnTo>
                  <a:lnTo>
                    <a:pt x="82352" y="375891"/>
                  </a:lnTo>
                  <a:lnTo>
                    <a:pt x="123177" y="400815"/>
                  </a:lnTo>
                  <a:lnTo>
                    <a:pt x="169458" y="416698"/>
                  </a:lnTo>
                  <a:lnTo>
                    <a:pt x="219875" y="422275"/>
                  </a:lnTo>
                  <a:lnTo>
                    <a:pt x="270286" y="416698"/>
                  </a:lnTo>
                  <a:lnTo>
                    <a:pt x="316564" y="400815"/>
                  </a:lnTo>
                  <a:lnTo>
                    <a:pt x="357386" y="375891"/>
                  </a:lnTo>
                  <a:lnTo>
                    <a:pt x="391435" y="343194"/>
                  </a:lnTo>
                  <a:lnTo>
                    <a:pt x="417390" y="303991"/>
                  </a:lnTo>
                  <a:lnTo>
                    <a:pt x="433930" y="259550"/>
                  </a:lnTo>
                  <a:lnTo>
                    <a:pt x="439737" y="211137"/>
                  </a:lnTo>
                  <a:lnTo>
                    <a:pt x="433930" y="162724"/>
                  </a:lnTo>
                  <a:lnTo>
                    <a:pt x="417390" y="118283"/>
                  </a:lnTo>
                  <a:lnTo>
                    <a:pt x="391435" y="79080"/>
                  </a:lnTo>
                  <a:lnTo>
                    <a:pt x="357386" y="46383"/>
                  </a:lnTo>
                  <a:lnTo>
                    <a:pt x="316564" y="21459"/>
                  </a:lnTo>
                  <a:lnTo>
                    <a:pt x="270286" y="5576"/>
                  </a:lnTo>
                  <a:lnTo>
                    <a:pt x="219875" y="0"/>
                  </a:lnTo>
                  <a:close/>
                </a:path>
              </a:pathLst>
            </a:custGeom>
            <a:solidFill>
              <a:srgbClr val="00CC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325" y="6019799"/>
              <a:ext cx="412750" cy="563562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11718417" y="6359575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10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9925" y="6984"/>
              <a:ext cx="8982074" cy="685101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6186805" cy="6858000"/>
            </a:xfrm>
            <a:custGeom>
              <a:avLst/>
              <a:gdLst/>
              <a:ahLst/>
              <a:cxnLst/>
              <a:rect l="l" t="t" r="r" b="b"/>
              <a:pathLst>
                <a:path w="6186805" h="6858000">
                  <a:moveTo>
                    <a:pt x="3482264" y="0"/>
                  </a:moveTo>
                  <a:lnTo>
                    <a:pt x="0" y="0"/>
                  </a:lnTo>
                  <a:lnTo>
                    <a:pt x="0" y="6857998"/>
                  </a:lnTo>
                  <a:lnTo>
                    <a:pt x="5275750" y="6857998"/>
                  </a:lnTo>
                  <a:lnTo>
                    <a:pt x="5277731" y="6855400"/>
                  </a:lnTo>
                  <a:lnTo>
                    <a:pt x="5304722" y="6819254"/>
                  </a:lnTo>
                  <a:lnTo>
                    <a:pt x="5331360" y="6782832"/>
                  </a:lnTo>
                  <a:lnTo>
                    <a:pt x="5357642" y="6746134"/>
                  </a:lnTo>
                  <a:lnTo>
                    <a:pt x="5383565" y="6709165"/>
                  </a:lnTo>
                  <a:lnTo>
                    <a:pt x="5409127" y="6671926"/>
                  </a:lnTo>
                  <a:lnTo>
                    <a:pt x="5434325" y="6634420"/>
                  </a:lnTo>
                  <a:lnTo>
                    <a:pt x="5459157" y="6596649"/>
                  </a:lnTo>
                  <a:lnTo>
                    <a:pt x="5483620" y="6558616"/>
                  </a:lnTo>
                  <a:lnTo>
                    <a:pt x="5507712" y="6520323"/>
                  </a:lnTo>
                  <a:lnTo>
                    <a:pt x="5531429" y="6481774"/>
                  </a:lnTo>
                  <a:lnTo>
                    <a:pt x="5554770" y="6442971"/>
                  </a:lnTo>
                  <a:lnTo>
                    <a:pt x="5577732" y="6403915"/>
                  </a:lnTo>
                  <a:lnTo>
                    <a:pt x="5600313" y="6364610"/>
                  </a:lnTo>
                  <a:lnTo>
                    <a:pt x="5622509" y="6325059"/>
                  </a:lnTo>
                  <a:lnTo>
                    <a:pt x="5644319" y="6285263"/>
                  </a:lnTo>
                  <a:lnTo>
                    <a:pt x="5665739" y="6245226"/>
                  </a:lnTo>
                  <a:lnTo>
                    <a:pt x="5686768" y="6204949"/>
                  </a:lnTo>
                  <a:lnTo>
                    <a:pt x="5707402" y="6164436"/>
                  </a:lnTo>
                  <a:lnTo>
                    <a:pt x="5727640" y="6123689"/>
                  </a:lnTo>
                  <a:lnTo>
                    <a:pt x="5747478" y="6082711"/>
                  </a:lnTo>
                  <a:lnTo>
                    <a:pt x="5766914" y="6041503"/>
                  </a:lnTo>
                  <a:lnTo>
                    <a:pt x="5785946" y="6000069"/>
                  </a:lnTo>
                  <a:lnTo>
                    <a:pt x="5804570" y="5958412"/>
                  </a:lnTo>
                  <a:lnTo>
                    <a:pt x="5822785" y="5916533"/>
                  </a:lnTo>
                  <a:lnTo>
                    <a:pt x="5840588" y="5874435"/>
                  </a:lnTo>
                  <a:lnTo>
                    <a:pt x="5857976" y="5832121"/>
                  </a:lnTo>
                  <a:lnTo>
                    <a:pt x="5874947" y="5789594"/>
                  </a:lnTo>
                  <a:lnTo>
                    <a:pt x="5891498" y="5746855"/>
                  </a:lnTo>
                  <a:lnTo>
                    <a:pt x="5907627" y="5703908"/>
                  </a:lnTo>
                  <a:lnTo>
                    <a:pt x="5923331" y="5660755"/>
                  </a:lnTo>
                  <a:lnTo>
                    <a:pt x="5938608" y="5617398"/>
                  </a:lnTo>
                  <a:lnTo>
                    <a:pt x="5953454" y="5573840"/>
                  </a:lnTo>
                  <a:lnTo>
                    <a:pt x="5967868" y="5530084"/>
                  </a:lnTo>
                  <a:lnTo>
                    <a:pt x="5981847" y="5486133"/>
                  </a:lnTo>
                  <a:lnTo>
                    <a:pt x="5995389" y="5441987"/>
                  </a:lnTo>
                  <a:lnTo>
                    <a:pt x="6008490" y="5397652"/>
                  </a:lnTo>
                  <a:lnTo>
                    <a:pt x="6021149" y="5353128"/>
                  </a:lnTo>
                  <a:lnTo>
                    <a:pt x="6033362" y="5308418"/>
                  </a:lnTo>
                  <a:lnTo>
                    <a:pt x="6045128" y="5263525"/>
                  </a:lnTo>
                  <a:lnTo>
                    <a:pt x="6056443" y="5218452"/>
                  </a:lnTo>
                  <a:lnTo>
                    <a:pt x="6067305" y="5173200"/>
                  </a:lnTo>
                  <a:lnTo>
                    <a:pt x="6077712" y="5127774"/>
                  </a:lnTo>
                  <a:lnTo>
                    <a:pt x="6087661" y="5082174"/>
                  </a:lnTo>
                  <a:lnTo>
                    <a:pt x="6097150" y="5036404"/>
                  </a:lnTo>
                  <a:lnTo>
                    <a:pt x="6106175" y="4990466"/>
                  </a:lnTo>
                  <a:lnTo>
                    <a:pt x="6114735" y="4944363"/>
                  </a:lnTo>
                  <a:lnTo>
                    <a:pt x="6122827" y="4898097"/>
                  </a:lnTo>
                  <a:lnTo>
                    <a:pt x="6130448" y="4851671"/>
                  </a:lnTo>
                  <a:lnTo>
                    <a:pt x="6137596" y="4805087"/>
                  </a:lnTo>
                  <a:lnTo>
                    <a:pt x="6144268" y="4758348"/>
                  </a:lnTo>
                  <a:lnTo>
                    <a:pt x="6150462" y="4711456"/>
                  </a:lnTo>
                  <a:lnTo>
                    <a:pt x="6156174" y="4664415"/>
                  </a:lnTo>
                  <a:lnTo>
                    <a:pt x="6161404" y="4617226"/>
                  </a:lnTo>
                  <a:lnTo>
                    <a:pt x="6166147" y="4569892"/>
                  </a:lnTo>
                  <a:lnTo>
                    <a:pt x="6170402" y="4522416"/>
                  </a:lnTo>
                  <a:lnTo>
                    <a:pt x="6174166" y="4474800"/>
                  </a:lnTo>
                  <a:lnTo>
                    <a:pt x="6177437" y="4427047"/>
                  </a:lnTo>
                  <a:lnTo>
                    <a:pt x="6180211" y="4379159"/>
                  </a:lnTo>
                  <a:lnTo>
                    <a:pt x="6182486" y="4331138"/>
                  </a:lnTo>
                  <a:lnTo>
                    <a:pt x="6184261" y="4282989"/>
                  </a:lnTo>
                  <a:lnTo>
                    <a:pt x="6185531" y="4234712"/>
                  </a:lnTo>
                  <a:lnTo>
                    <a:pt x="6186295" y="4186310"/>
                  </a:lnTo>
                  <a:lnTo>
                    <a:pt x="6186551" y="4137787"/>
                  </a:lnTo>
                  <a:lnTo>
                    <a:pt x="6186295" y="4089264"/>
                  </a:lnTo>
                  <a:lnTo>
                    <a:pt x="6185531" y="4040864"/>
                  </a:lnTo>
                  <a:lnTo>
                    <a:pt x="6184261" y="3992588"/>
                  </a:lnTo>
                  <a:lnTo>
                    <a:pt x="6182486" y="3944440"/>
                  </a:lnTo>
                  <a:lnTo>
                    <a:pt x="6180211" y="3896421"/>
                  </a:lnTo>
                  <a:lnTo>
                    <a:pt x="6177437" y="3848534"/>
                  </a:lnTo>
                  <a:lnTo>
                    <a:pt x="6174166" y="3800782"/>
                  </a:lnTo>
                  <a:lnTo>
                    <a:pt x="6170402" y="3753167"/>
                  </a:lnTo>
                  <a:lnTo>
                    <a:pt x="6166147" y="3705692"/>
                  </a:lnTo>
                  <a:lnTo>
                    <a:pt x="6161404" y="3658359"/>
                  </a:lnTo>
                  <a:lnTo>
                    <a:pt x="6156174" y="3611172"/>
                  </a:lnTo>
                  <a:lnTo>
                    <a:pt x="6150462" y="3564131"/>
                  </a:lnTo>
                  <a:lnTo>
                    <a:pt x="6144268" y="3517241"/>
                  </a:lnTo>
                  <a:lnTo>
                    <a:pt x="6137596" y="3470504"/>
                  </a:lnTo>
                  <a:lnTo>
                    <a:pt x="6130448" y="3423921"/>
                  </a:lnTo>
                  <a:lnTo>
                    <a:pt x="6122827" y="3377496"/>
                  </a:lnTo>
                  <a:lnTo>
                    <a:pt x="6114735" y="3331231"/>
                  </a:lnTo>
                  <a:lnTo>
                    <a:pt x="6106175" y="3285129"/>
                  </a:lnTo>
                  <a:lnTo>
                    <a:pt x="6097150" y="3239193"/>
                  </a:lnTo>
                  <a:lnTo>
                    <a:pt x="6087661" y="3193424"/>
                  </a:lnTo>
                  <a:lnTo>
                    <a:pt x="6077712" y="3147825"/>
                  </a:lnTo>
                  <a:lnTo>
                    <a:pt x="6067305" y="3102400"/>
                  </a:lnTo>
                  <a:lnTo>
                    <a:pt x="6056443" y="3057149"/>
                  </a:lnTo>
                  <a:lnTo>
                    <a:pt x="6045128" y="3012077"/>
                  </a:lnTo>
                  <a:lnTo>
                    <a:pt x="6033362" y="2967186"/>
                  </a:lnTo>
                  <a:lnTo>
                    <a:pt x="6021149" y="2922477"/>
                  </a:lnTo>
                  <a:lnTo>
                    <a:pt x="6008490" y="2877954"/>
                  </a:lnTo>
                  <a:lnTo>
                    <a:pt x="5995389" y="2833620"/>
                  </a:lnTo>
                  <a:lnTo>
                    <a:pt x="5981847" y="2789476"/>
                  </a:lnTo>
                  <a:lnTo>
                    <a:pt x="5967868" y="2745525"/>
                  </a:lnTo>
                  <a:lnTo>
                    <a:pt x="5953454" y="2701770"/>
                  </a:lnTo>
                  <a:lnTo>
                    <a:pt x="5938608" y="2658214"/>
                  </a:lnTo>
                  <a:lnTo>
                    <a:pt x="5923331" y="2614859"/>
                  </a:lnTo>
                  <a:lnTo>
                    <a:pt x="5907627" y="2571707"/>
                  </a:lnTo>
                  <a:lnTo>
                    <a:pt x="5891498" y="2528760"/>
                  </a:lnTo>
                  <a:lnTo>
                    <a:pt x="5874947" y="2486023"/>
                  </a:lnTo>
                  <a:lnTo>
                    <a:pt x="5857976" y="2443497"/>
                  </a:lnTo>
                  <a:lnTo>
                    <a:pt x="5840588" y="2401184"/>
                  </a:lnTo>
                  <a:lnTo>
                    <a:pt x="5822785" y="2359087"/>
                  </a:lnTo>
                  <a:lnTo>
                    <a:pt x="5804570" y="2317210"/>
                  </a:lnTo>
                  <a:lnTo>
                    <a:pt x="5785946" y="2275553"/>
                  </a:lnTo>
                  <a:lnTo>
                    <a:pt x="5766914" y="2234120"/>
                  </a:lnTo>
                  <a:lnTo>
                    <a:pt x="5747478" y="2192914"/>
                  </a:lnTo>
                  <a:lnTo>
                    <a:pt x="5727640" y="2151937"/>
                  </a:lnTo>
                  <a:lnTo>
                    <a:pt x="5707402" y="2111191"/>
                  </a:lnTo>
                  <a:lnTo>
                    <a:pt x="5686768" y="2070679"/>
                  </a:lnTo>
                  <a:lnTo>
                    <a:pt x="5665739" y="2030404"/>
                  </a:lnTo>
                  <a:lnTo>
                    <a:pt x="5644319" y="1990367"/>
                  </a:lnTo>
                  <a:lnTo>
                    <a:pt x="5622509" y="1950573"/>
                  </a:lnTo>
                  <a:lnTo>
                    <a:pt x="5600313" y="1911022"/>
                  </a:lnTo>
                  <a:lnTo>
                    <a:pt x="5577732" y="1871719"/>
                  </a:lnTo>
                  <a:lnTo>
                    <a:pt x="5554770" y="1832664"/>
                  </a:lnTo>
                  <a:lnTo>
                    <a:pt x="5531429" y="1793862"/>
                  </a:lnTo>
                  <a:lnTo>
                    <a:pt x="5507712" y="1755314"/>
                  </a:lnTo>
                  <a:lnTo>
                    <a:pt x="5483620" y="1717022"/>
                  </a:lnTo>
                  <a:lnTo>
                    <a:pt x="5459157" y="1678991"/>
                  </a:lnTo>
                  <a:lnTo>
                    <a:pt x="5434325" y="1641221"/>
                  </a:lnTo>
                  <a:lnTo>
                    <a:pt x="5409127" y="1603716"/>
                  </a:lnTo>
                  <a:lnTo>
                    <a:pt x="5383565" y="1566477"/>
                  </a:lnTo>
                  <a:lnTo>
                    <a:pt x="5357642" y="1529509"/>
                  </a:lnTo>
                  <a:lnTo>
                    <a:pt x="5331360" y="1492813"/>
                  </a:lnTo>
                  <a:lnTo>
                    <a:pt x="5304722" y="1456391"/>
                  </a:lnTo>
                  <a:lnTo>
                    <a:pt x="5277731" y="1420247"/>
                  </a:lnTo>
                  <a:lnTo>
                    <a:pt x="5250388" y="1384383"/>
                  </a:lnTo>
                  <a:lnTo>
                    <a:pt x="5222697" y="1348801"/>
                  </a:lnTo>
                  <a:lnTo>
                    <a:pt x="5194660" y="1313503"/>
                  </a:lnTo>
                  <a:lnTo>
                    <a:pt x="5166279" y="1278494"/>
                  </a:lnTo>
                  <a:lnTo>
                    <a:pt x="5137558" y="1243774"/>
                  </a:lnTo>
                  <a:lnTo>
                    <a:pt x="5108498" y="1209347"/>
                  </a:lnTo>
                  <a:lnTo>
                    <a:pt x="5079103" y="1175215"/>
                  </a:lnTo>
                  <a:lnTo>
                    <a:pt x="5049374" y="1141381"/>
                  </a:lnTo>
                  <a:lnTo>
                    <a:pt x="5019315" y="1107847"/>
                  </a:lnTo>
                  <a:lnTo>
                    <a:pt x="4988927" y="1074615"/>
                  </a:lnTo>
                  <a:lnTo>
                    <a:pt x="4958214" y="1041689"/>
                  </a:lnTo>
                  <a:lnTo>
                    <a:pt x="4927178" y="1009071"/>
                  </a:lnTo>
                  <a:lnTo>
                    <a:pt x="4895822" y="976763"/>
                  </a:lnTo>
                  <a:lnTo>
                    <a:pt x="4864147" y="944768"/>
                  </a:lnTo>
                  <a:lnTo>
                    <a:pt x="4832157" y="913089"/>
                  </a:lnTo>
                  <a:lnTo>
                    <a:pt x="4799854" y="881727"/>
                  </a:lnTo>
                  <a:lnTo>
                    <a:pt x="4767241" y="850687"/>
                  </a:lnTo>
                  <a:lnTo>
                    <a:pt x="4734320" y="819969"/>
                  </a:lnTo>
                  <a:lnTo>
                    <a:pt x="4701094" y="789577"/>
                  </a:lnTo>
                  <a:lnTo>
                    <a:pt x="4667565" y="759513"/>
                  </a:lnTo>
                  <a:lnTo>
                    <a:pt x="4633736" y="729780"/>
                  </a:lnTo>
                  <a:lnTo>
                    <a:pt x="4599610" y="700380"/>
                  </a:lnTo>
                  <a:lnTo>
                    <a:pt x="4565188" y="671316"/>
                  </a:lnTo>
                  <a:lnTo>
                    <a:pt x="4530474" y="642590"/>
                  </a:lnTo>
                  <a:lnTo>
                    <a:pt x="4495470" y="614205"/>
                  </a:lnTo>
                  <a:lnTo>
                    <a:pt x="4460179" y="586164"/>
                  </a:lnTo>
                  <a:lnTo>
                    <a:pt x="4424603" y="558469"/>
                  </a:lnTo>
                  <a:lnTo>
                    <a:pt x="4388744" y="531122"/>
                  </a:lnTo>
                  <a:lnTo>
                    <a:pt x="4352606" y="504126"/>
                  </a:lnTo>
                  <a:lnTo>
                    <a:pt x="4316190" y="477484"/>
                  </a:lnTo>
                  <a:lnTo>
                    <a:pt x="4279500" y="451199"/>
                  </a:lnTo>
                  <a:lnTo>
                    <a:pt x="4242538" y="425272"/>
                  </a:lnTo>
                  <a:lnTo>
                    <a:pt x="4205306" y="399706"/>
                  </a:lnTo>
                  <a:lnTo>
                    <a:pt x="4167807" y="374504"/>
                  </a:lnTo>
                  <a:lnTo>
                    <a:pt x="4130043" y="349669"/>
                  </a:lnTo>
                  <a:lnTo>
                    <a:pt x="4092018" y="325202"/>
                  </a:lnTo>
                  <a:lnTo>
                    <a:pt x="4053733" y="301107"/>
                  </a:lnTo>
                  <a:lnTo>
                    <a:pt x="4015191" y="277386"/>
                  </a:lnTo>
                  <a:lnTo>
                    <a:pt x="3976395" y="254041"/>
                  </a:lnTo>
                  <a:lnTo>
                    <a:pt x="3937347" y="231076"/>
                  </a:lnTo>
                  <a:lnTo>
                    <a:pt x="3898050" y="208492"/>
                  </a:lnTo>
                  <a:lnTo>
                    <a:pt x="3858506" y="186293"/>
                  </a:lnTo>
                  <a:lnTo>
                    <a:pt x="3818719" y="164480"/>
                  </a:lnTo>
                  <a:lnTo>
                    <a:pt x="3778689" y="143057"/>
                  </a:lnTo>
                  <a:lnTo>
                    <a:pt x="3738421" y="122025"/>
                  </a:lnTo>
                  <a:lnTo>
                    <a:pt x="3697916" y="101388"/>
                  </a:lnTo>
                  <a:lnTo>
                    <a:pt x="3657177" y="81147"/>
                  </a:lnTo>
                  <a:lnTo>
                    <a:pt x="3616207" y="61306"/>
                  </a:lnTo>
                  <a:lnTo>
                    <a:pt x="3575008" y="41868"/>
                  </a:lnTo>
                  <a:lnTo>
                    <a:pt x="3533582" y="22833"/>
                  </a:lnTo>
                  <a:lnTo>
                    <a:pt x="3491933" y="4206"/>
                  </a:lnTo>
                  <a:lnTo>
                    <a:pt x="34822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3864" y="873074"/>
            <a:ext cx="3173730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z="4000" spc="-10" dirty="0">
                <a:solidFill>
                  <a:srgbClr val="000000"/>
                </a:solidFill>
              </a:rPr>
              <a:t>Н</a:t>
            </a:r>
            <a:r>
              <a:rPr sz="4000" spc="-100" dirty="0">
                <a:solidFill>
                  <a:srgbClr val="000000"/>
                </a:solidFill>
              </a:rPr>
              <a:t>е</a:t>
            </a:r>
            <a:r>
              <a:rPr sz="4000" spc="-35" dirty="0">
                <a:solidFill>
                  <a:srgbClr val="000000"/>
                </a:solidFill>
              </a:rPr>
              <a:t>зависимая  </a:t>
            </a:r>
            <a:r>
              <a:rPr sz="4000" spc="-70" dirty="0">
                <a:solidFill>
                  <a:srgbClr val="000000"/>
                </a:solidFill>
              </a:rPr>
              <a:t>Украина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10321290" y="125348"/>
            <a:ext cx="1705610" cy="572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00"/>
              </a:spcBef>
            </a:pPr>
            <a:r>
              <a:rPr sz="1800" spc="-204" dirty="0">
                <a:latin typeface="Microsoft Sans Serif"/>
                <a:cs typeface="Microsoft Sans Serif"/>
              </a:rPr>
              <a:t>Референдум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2155"/>
              </a:lnSpc>
            </a:pPr>
            <a:r>
              <a:rPr sz="1800" spc="-185" dirty="0">
                <a:latin typeface="Microsoft Sans Serif"/>
                <a:cs typeface="Microsoft Sans Serif"/>
              </a:rPr>
              <a:t>на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spc="-210" dirty="0">
                <a:latin typeface="Microsoft Sans Serif"/>
                <a:cs typeface="Microsoft Sans Serif"/>
              </a:rPr>
              <a:t>Укр</a:t>
            </a:r>
            <a:r>
              <a:rPr sz="1800" spc="-220" dirty="0">
                <a:latin typeface="Microsoft Sans Serif"/>
                <a:cs typeface="Microsoft Sans Serif"/>
              </a:rPr>
              <a:t>а</a:t>
            </a:r>
            <a:r>
              <a:rPr sz="1800" spc="-190" dirty="0">
                <a:latin typeface="Microsoft Sans Serif"/>
                <a:cs typeface="Microsoft Sans Serif"/>
              </a:rPr>
              <a:t>ине</a:t>
            </a:r>
            <a:r>
              <a:rPr sz="1800" spc="-95" dirty="0">
                <a:latin typeface="Microsoft Sans Serif"/>
                <a:cs typeface="Microsoft Sans Serif"/>
              </a:rPr>
              <a:t>,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190" dirty="0">
                <a:latin typeface="Microsoft Sans Serif"/>
                <a:cs typeface="Microsoft Sans Serif"/>
              </a:rPr>
              <a:t>199</a:t>
            </a:r>
            <a:r>
              <a:rPr sz="1800" spc="-185" dirty="0">
                <a:latin typeface="Microsoft Sans Serif"/>
                <a:cs typeface="Microsoft Sans Serif"/>
              </a:rPr>
              <a:t>1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120" dirty="0">
                <a:latin typeface="Microsoft Sans Serif"/>
                <a:cs typeface="Microsoft Sans Serif"/>
              </a:rPr>
              <a:t>г.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9292" y="2427477"/>
            <a:ext cx="5333365" cy="29946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">
              <a:lnSpc>
                <a:spcPts val="2280"/>
              </a:lnSpc>
              <a:spcBef>
                <a:spcPts val="105"/>
              </a:spcBef>
            </a:pPr>
            <a:r>
              <a:rPr sz="2000" spc="-204" dirty="0">
                <a:latin typeface="Microsoft Sans Serif"/>
                <a:cs typeface="Microsoft Sans Serif"/>
              </a:rPr>
              <a:t>24</a:t>
            </a:r>
            <a:r>
              <a:rPr sz="2000" spc="-95" dirty="0">
                <a:latin typeface="Microsoft Sans Serif"/>
                <a:cs typeface="Microsoft Sans Serif"/>
              </a:rPr>
              <a:t> </a:t>
            </a:r>
            <a:r>
              <a:rPr sz="2000" spc="-190" dirty="0">
                <a:latin typeface="Microsoft Sans Serif"/>
                <a:cs typeface="Microsoft Sans Serif"/>
              </a:rPr>
              <a:t>августа</a:t>
            </a:r>
            <a:r>
              <a:rPr sz="2000" spc="-80" dirty="0">
                <a:latin typeface="Microsoft Sans Serif"/>
                <a:cs typeface="Microsoft Sans Serif"/>
              </a:rPr>
              <a:t> </a:t>
            </a:r>
            <a:r>
              <a:rPr sz="2000" spc="-204" dirty="0">
                <a:latin typeface="Microsoft Sans Serif"/>
                <a:cs typeface="Microsoft Sans Serif"/>
              </a:rPr>
              <a:t>1991</a:t>
            </a:r>
            <a:r>
              <a:rPr sz="2000" spc="-85" dirty="0">
                <a:latin typeface="Microsoft Sans Serif"/>
                <a:cs typeface="Microsoft Sans Serif"/>
              </a:rPr>
              <a:t> </a:t>
            </a:r>
            <a:r>
              <a:rPr sz="2000" spc="-200" dirty="0">
                <a:latin typeface="Microsoft Sans Serif"/>
                <a:cs typeface="Microsoft Sans Serif"/>
              </a:rPr>
              <a:t>года</a:t>
            </a:r>
            <a:r>
              <a:rPr sz="2000" spc="-90" dirty="0">
                <a:latin typeface="Microsoft Sans Serif"/>
                <a:cs typeface="Microsoft Sans Serif"/>
              </a:rPr>
              <a:t> </a:t>
            </a:r>
            <a:r>
              <a:rPr sz="2000" spc="-210" dirty="0">
                <a:latin typeface="Microsoft Sans Serif"/>
                <a:cs typeface="Microsoft Sans Serif"/>
              </a:rPr>
              <a:t>Верховный</a:t>
            </a:r>
            <a:r>
              <a:rPr sz="2000" spc="-75" dirty="0">
                <a:latin typeface="Microsoft Sans Serif"/>
                <a:cs typeface="Microsoft Sans Serif"/>
              </a:rPr>
              <a:t> </a:t>
            </a:r>
            <a:r>
              <a:rPr sz="2000" spc="-204" dirty="0">
                <a:latin typeface="Microsoft Sans Serif"/>
                <a:cs typeface="Microsoft Sans Serif"/>
              </a:rPr>
              <a:t>Совет</a:t>
            </a:r>
            <a:endParaRPr sz="2000" dirty="0">
              <a:latin typeface="Microsoft Sans Serif"/>
              <a:cs typeface="Microsoft Sans Serif"/>
            </a:endParaRPr>
          </a:p>
          <a:p>
            <a:pPr marL="18415">
              <a:lnSpc>
                <a:spcPts val="2160"/>
              </a:lnSpc>
            </a:pPr>
            <a:r>
              <a:rPr sz="2000" spc="-225" dirty="0">
                <a:latin typeface="Microsoft Sans Serif"/>
                <a:cs typeface="Microsoft Sans Serif"/>
              </a:rPr>
              <a:t>Украи</a:t>
            </a:r>
            <a:r>
              <a:rPr sz="2000" spc="-215" dirty="0">
                <a:latin typeface="Microsoft Sans Serif"/>
                <a:cs typeface="Microsoft Sans Serif"/>
              </a:rPr>
              <a:t>н</a:t>
            </a:r>
            <a:r>
              <a:rPr sz="2000" spc="-220" dirty="0">
                <a:latin typeface="Microsoft Sans Serif"/>
                <a:cs typeface="Microsoft Sans Serif"/>
              </a:rPr>
              <a:t>ско</a:t>
            </a:r>
            <a:r>
              <a:rPr sz="2000" spc="-229" dirty="0">
                <a:latin typeface="Microsoft Sans Serif"/>
                <a:cs typeface="Microsoft Sans Serif"/>
              </a:rPr>
              <a:t>й</a:t>
            </a:r>
            <a:r>
              <a:rPr sz="2000" spc="-130" dirty="0">
                <a:latin typeface="Microsoft Sans Serif"/>
                <a:cs typeface="Microsoft Sans Serif"/>
              </a:rPr>
              <a:t> </a:t>
            </a:r>
            <a:r>
              <a:rPr sz="2000" spc="-260" dirty="0">
                <a:latin typeface="Microsoft Sans Serif"/>
                <a:cs typeface="Microsoft Sans Serif"/>
              </a:rPr>
              <a:t>С</a:t>
            </a:r>
            <a:r>
              <a:rPr sz="2000" spc="-254" dirty="0">
                <a:latin typeface="Microsoft Sans Serif"/>
                <a:cs typeface="Microsoft Sans Serif"/>
              </a:rPr>
              <a:t>С</a:t>
            </a:r>
            <a:r>
              <a:rPr sz="2000" spc="-240" dirty="0">
                <a:latin typeface="Microsoft Sans Serif"/>
                <a:cs typeface="Microsoft Sans Serif"/>
              </a:rPr>
              <a:t>Р</a:t>
            </a:r>
            <a:r>
              <a:rPr sz="2000" spc="-75" dirty="0">
                <a:latin typeface="Microsoft Sans Serif"/>
                <a:cs typeface="Microsoft Sans Serif"/>
              </a:rPr>
              <a:t> </a:t>
            </a:r>
            <a:r>
              <a:rPr sz="2000" spc="-235" dirty="0">
                <a:latin typeface="Microsoft Sans Serif"/>
                <a:cs typeface="Microsoft Sans Serif"/>
              </a:rPr>
              <a:t>п</a:t>
            </a:r>
            <a:r>
              <a:rPr sz="2000" spc="-210" dirty="0">
                <a:latin typeface="Microsoft Sans Serif"/>
                <a:cs typeface="Microsoft Sans Serif"/>
              </a:rPr>
              <a:t>ри</a:t>
            </a:r>
            <a:r>
              <a:rPr sz="2000" spc="-200" dirty="0">
                <a:latin typeface="Microsoft Sans Serif"/>
                <a:cs typeface="Microsoft Sans Serif"/>
              </a:rPr>
              <a:t>н</a:t>
            </a:r>
            <a:r>
              <a:rPr sz="2000" spc="-190" dirty="0">
                <a:latin typeface="Microsoft Sans Serif"/>
                <a:cs typeface="Microsoft Sans Serif"/>
              </a:rPr>
              <a:t>я</a:t>
            </a:r>
            <a:r>
              <a:rPr sz="2000" spc="-195" dirty="0">
                <a:latin typeface="Microsoft Sans Serif"/>
                <a:cs typeface="Microsoft Sans Serif"/>
              </a:rPr>
              <a:t>л</a:t>
            </a:r>
            <a:r>
              <a:rPr sz="2000" spc="-125" dirty="0">
                <a:latin typeface="Microsoft Sans Serif"/>
                <a:cs typeface="Microsoft Sans Serif"/>
              </a:rPr>
              <a:t> </a:t>
            </a:r>
            <a:r>
              <a:rPr sz="2000" spc="-229" dirty="0">
                <a:latin typeface="Microsoft Sans Serif"/>
                <a:cs typeface="Microsoft Sans Serif"/>
              </a:rPr>
              <a:t>Акт</a:t>
            </a:r>
            <a:r>
              <a:rPr sz="2000" spc="-85" dirty="0">
                <a:latin typeface="Microsoft Sans Serif"/>
                <a:cs typeface="Microsoft Sans Serif"/>
              </a:rPr>
              <a:t> </a:t>
            </a:r>
            <a:r>
              <a:rPr sz="2000" spc="-215" dirty="0">
                <a:latin typeface="Microsoft Sans Serif"/>
                <a:cs typeface="Microsoft Sans Serif"/>
              </a:rPr>
              <a:t>провозглаше</a:t>
            </a:r>
            <a:r>
              <a:rPr sz="2000" spc="-210" dirty="0">
                <a:latin typeface="Microsoft Sans Serif"/>
                <a:cs typeface="Microsoft Sans Serif"/>
              </a:rPr>
              <a:t>н</a:t>
            </a:r>
            <a:r>
              <a:rPr sz="2000" spc="-200" dirty="0">
                <a:latin typeface="Microsoft Sans Serif"/>
                <a:cs typeface="Microsoft Sans Serif"/>
              </a:rPr>
              <a:t>и</a:t>
            </a:r>
            <a:r>
              <a:rPr sz="2000" spc="-195" dirty="0">
                <a:latin typeface="Microsoft Sans Serif"/>
                <a:cs typeface="Microsoft Sans Serif"/>
              </a:rPr>
              <a:t>я</a:t>
            </a:r>
            <a:endParaRPr sz="2000" dirty="0">
              <a:latin typeface="Microsoft Sans Serif"/>
              <a:cs typeface="Microsoft Sans Serif"/>
            </a:endParaRPr>
          </a:p>
          <a:p>
            <a:pPr marL="18415">
              <a:lnSpc>
                <a:spcPts val="2160"/>
              </a:lnSpc>
            </a:pPr>
            <a:r>
              <a:rPr sz="2000" spc="-204" dirty="0">
                <a:latin typeface="Microsoft Sans Serif"/>
                <a:cs typeface="Microsoft Sans Serif"/>
              </a:rPr>
              <a:t>незав</a:t>
            </a:r>
            <a:r>
              <a:rPr sz="2000" spc="-210" dirty="0">
                <a:latin typeface="Microsoft Sans Serif"/>
                <a:cs typeface="Microsoft Sans Serif"/>
              </a:rPr>
              <a:t>и</a:t>
            </a:r>
            <a:r>
              <a:rPr sz="2000" spc="-190" dirty="0">
                <a:latin typeface="Microsoft Sans Serif"/>
                <a:cs typeface="Microsoft Sans Serif"/>
              </a:rPr>
              <a:t>с</a:t>
            </a:r>
            <a:r>
              <a:rPr sz="2000" spc="-210" dirty="0">
                <a:latin typeface="Microsoft Sans Serif"/>
                <a:cs typeface="Microsoft Sans Serif"/>
              </a:rPr>
              <a:t>имости</a:t>
            </a:r>
            <a:r>
              <a:rPr sz="2000" spc="-135" dirty="0">
                <a:latin typeface="Microsoft Sans Serif"/>
                <a:cs typeface="Microsoft Sans Serif"/>
              </a:rPr>
              <a:t> </a:t>
            </a:r>
            <a:r>
              <a:rPr sz="2000" spc="-200" dirty="0">
                <a:latin typeface="Microsoft Sans Serif"/>
                <a:cs typeface="Microsoft Sans Serif"/>
              </a:rPr>
              <a:t>и</a:t>
            </a:r>
            <a:r>
              <a:rPr sz="2000" spc="-100" dirty="0">
                <a:latin typeface="Microsoft Sans Serif"/>
                <a:cs typeface="Microsoft Sans Serif"/>
              </a:rPr>
              <a:t> </a:t>
            </a:r>
            <a:r>
              <a:rPr sz="2000" spc="-215" dirty="0">
                <a:latin typeface="Microsoft Sans Serif"/>
                <a:cs typeface="Microsoft Sans Serif"/>
              </a:rPr>
              <a:t>по</a:t>
            </a:r>
            <a:r>
              <a:rPr sz="2000" spc="-200" dirty="0">
                <a:latin typeface="Microsoft Sans Serif"/>
                <a:cs typeface="Microsoft Sans Serif"/>
              </a:rPr>
              <a:t>становлен</a:t>
            </a:r>
            <a:r>
              <a:rPr sz="2000" spc="-195" dirty="0">
                <a:latin typeface="Microsoft Sans Serif"/>
                <a:cs typeface="Microsoft Sans Serif"/>
              </a:rPr>
              <a:t>и</a:t>
            </a:r>
            <a:r>
              <a:rPr sz="2000" spc="-200" dirty="0">
                <a:latin typeface="Microsoft Sans Serif"/>
                <a:cs typeface="Microsoft Sans Serif"/>
              </a:rPr>
              <a:t>е</a:t>
            </a:r>
            <a:endParaRPr sz="2000" dirty="0">
              <a:latin typeface="Microsoft Sans Serif"/>
              <a:cs typeface="Microsoft Sans Serif"/>
            </a:endParaRPr>
          </a:p>
          <a:p>
            <a:pPr marL="18415">
              <a:lnSpc>
                <a:spcPts val="2280"/>
              </a:lnSpc>
            </a:pPr>
            <a:r>
              <a:rPr sz="2000" spc="-245" dirty="0">
                <a:latin typeface="Microsoft Sans Serif"/>
                <a:cs typeface="Microsoft Sans Serif"/>
              </a:rPr>
              <a:t>«О</a:t>
            </a:r>
            <a:r>
              <a:rPr sz="2000" spc="-90" dirty="0">
                <a:latin typeface="Microsoft Sans Serif"/>
                <a:cs typeface="Microsoft Sans Serif"/>
              </a:rPr>
              <a:t> </a:t>
            </a:r>
            <a:r>
              <a:rPr sz="2000" spc="-215" dirty="0">
                <a:latin typeface="Microsoft Sans Serif"/>
                <a:cs typeface="Microsoft Sans Serif"/>
              </a:rPr>
              <a:t>провозглашении</a:t>
            </a:r>
            <a:r>
              <a:rPr sz="2000" spc="-130" dirty="0">
                <a:latin typeface="Microsoft Sans Serif"/>
                <a:cs typeface="Microsoft Sans Serif"/>
              </a:rPr>
              <a:t> </a:t>
            </a:r>
            <a:r>
              <a:rPr sz="2000" spc="-210" dirty="0">
                <a:latin typeface="Microsoft Sans Serif"/>
                <a:cs typeface="Microsoft Sans Serif"/>
              </a:rPr>
              <a:t>независимости</a:t>
            </a:r>
            <a:r>
              <a:rPr sz="2000" spc="-125" dirty="0">
                <a:latin typeface="Microsoft Sans Serif"/>
                <a:cs typeface="Microsoft Sans Serif"/>
              </a:rPr>
              <a:t> </a:t>
            </a:r>
            <a:r>
              <a:rPr sz="2000" spc="-204" dirty="0">
                <a:latin typeface="Microsoft Sans Serif"/>
                <a:cs typeface="Microsoft Sans Serif"/>
              </a:rPr>
              <a:t>Украины».</a:t>
            </a:r>
            <a:endParaRPr sz="20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000" dirty="0">
              <a:latin typeface="Microsoft Sans Serif"/>
              <a:cs typeface="Microsoft Sans Serif"/>
            </a:endParaRPr>
          </a:p>
          <a:p>
            <a:pPr marL="12700">
              <a:lnSpc>
                <a:spcPts val="2280"/>
              </a:lnSpc>
              <a:spcBef>
                <a:spcPts val="5"/>
              </a:spcBef>
            </a:pPr>
            <a:r>
              <a:rPr sz="2000" spc="-215" dirty="0">
                <a:latin typeface="Microsoft Sans Serif"/>
                <a:cs typeface="Microsoft Sans Serif"/>
              </a:rPr>
              <a:t>Эт</a:t>
            </a:r>
            <a:r>
              <a:rPr sz="2000" spc="-200" dirty="0">
                <a:latin typeface="Microsoft Sans Serif"/>
                <a:cs typeface="Microsoft Sans Serif"/>
              </a:rPr>
              <a:t>и</a:t>
            </a:r>
            <a:r>
              <a:rPr sz="2000" spc="-250" dirty="0">
                <a:latin typeface="Microsoft Sans Serif"/>
                <a:cs typeface="Microsoft Sans Serif"/>
              </a:rPr>
              <a:t>ми</a:t>
            </a:r>
            <a:r>
              <a:rPr sz="2000" spc="-120" dirty="0">
                <a:latin typeface="Microsoft Sans Serif"/>
                <a:cs typeface="Microsoft Sans Serif"/>
              </a:rPr>
              <a:t> </a:t>
            </a:r>
            <a:r>
              <a:rPr sz="2000" spc="-235" dirty="0">
                <a:latin typeface="Microsoft Sans Serif"/>
                <a:cs typeface="Microsoft Sans Serif"/>
              </a:rPr>
              <a:t>докуме</a:t>
            </a:r>
            <a:r>
              <a:rPr sz="2000" spc="-204" dirty="0">
                <a:latin typeface="Microsoft Sans Serif"/>
                <a:cs typeface="Microsoft Sans Serif"/>
              </a:rPr>
              <a:t>н</a:t>
            </a:r>
            <a:r>
              <a:rPr sz="2000" spc="-165" dirty="0">
                <a:latin typeface="Microsoft Sans Serif"/>
                <a:cs typeface="Microsoft Sans Serif"/>
              </a:rPr>
              <a:t>т</a:t>
            </a:r>
            <a:r>
              <a:rPr sz="2000" spc="-250" dirty="0">
                <a:latin typeface="Microsoft Sans Serif"/>
                <a:cs typeface="Microsoft Sans Serif"/>
              </a:rPr>
              <a:t>ам</a:t>
            </a:r>
            <a:r>
              <a:rPr sz="2000" spc="-215" dirty="0">
                <a:latin typeface="Microsoft Sans Serif"/>
                <a:cs typeface="Microsoft Sans Serif"/>
              </a:rPr>
              <a:t>и</a:t>
            </a:r>
            <a:r>
              <a:rPr sz="2000" spc="-125" dirty="0">
                <a:latin typeface="Microsoft Sans Serif"/>
                <a:cs typeface="Microsoft Sans Serif"/>
              </a:rPr>
              <a:t> </a:t>
            </a:r>
            <a:r>
              <a:rPr sz="2000" spc="-200" dirty="0">
                <a:latin typeface="Microsoft Sans Serif"/>
                <a:cs typeface="Microsoft Sans Serif"/>
              </a:rPr>
              <a:t>были</a:t>
            </a:r>
            <a:r>
              <a:rPr sz="2000" spc="-95" dirty="0">
                <a:latin typeface="Microsoft Sans Serif"/>
                <a:cs typeface="Microsoft Sans Serif"/>
              </a:rPr>
              <a:t> </a:t>
            </a:r>
            <a:r>
              <a:rPr sz="2000" spc="-215" dirty="0">
                <a:latin typeface="Microsoft Sans Serif"/>
                <a:cs typeface="Microsoft Sans Serif"/>
              </a:rPr>
              <a:t>провозглашены</a:t>
            </a:r>
            <a:endParaRPr sz="2000" dirty="0">
              <a:latin typeface="Microsoft Sans Serif"/>
              <a:cs typeface="Microsoft Sans Serif"/>
            </a:endParaRPr>
          </a:p>
          <a:p>
            <a:pPr marL="12700" marR="5080">
              <a:lnSpc>
                <a:spcPts val="2160"/>
              </a:lnSpc>
              <a:spcBef>
                <a:spcPts val="150"/>
              </a:spcBef>
            </a:pPr>
            <a:r>
              <a:rPr sz="2000" spc="-220" dirty="0">
                <a:latin typeface="Microsoft Sans Serif"/>
                <a:cs typeface="Microsoft Sans Serif"/>
              </a:rPr>
              <a:t>нез</a:t>
            </a:r>
            <a:r>
              <a:rPr sz="2000" spc="-200" dirty="0">
                <a:latin typeface="Microsoft Sans Serif"/>
                <a:cs typeface="Microsoft Sans Serif"/>
              </a:rPr>
              <a:t>ави</a:t>
            </a:r>
            <a:r>
              <a:rPr sz="2000" spc="-225" dirty="0">
                <a:latin typeface="Microsoft Sans Serif"/>
                <a:cs typeface="Microsoft Sans Serif"/>
              </a:rPr>
              <a:t>симо</a:t>
            </a:r>
            <a:r>
              <a:rPr sz="2000" spc="-204" dirty="0">
                <a:latin typeface="Microsoft Sans Serif"/>
                <a:cs typeface="Microsoft Sans Serif"/>
              </a:rPr>
              <a:t>с</a:t>
            </a:r>
            <a:r>
              <a:rPr sz="2000" spc="-170" dirty="0">
                <a:latin typeface="Microsoft Sans Serif"/>
                <a:cs typeface="Microsoft Sans Serif"/>
              </a:rPr>
              <a:t>т</a:t>
            </a:r>
            <a:r>
              <a:rPr sz="2000" spc="-190" dirty="0">
                <a:latin typeface="Microsoft Sans Serif"/>
                <a:cs typeface="Microsoft Sans Serif"/>
              </a:rPr>
              <a:t>ь</a:t>
            </a:r>
            <a:r>
              <a:rPr sz="2000" spc="-125" dirty="0">
                <a:latin typeface="Microsoft Sans Serif"/>
                <a:cs typeface="Microsoft Sans Serif"/>
              </a:rPr>
              <a:t> </a:t>
            </a:r>
            <a:r>
              <a:rPr sz="2000" spc="-225" dirty="0">
                <a:latin typeface="Microsoft Sans Serif"/>
                <a:cs typeface="Microsoft Sans Serif"/>
              </a:rPr>
              <a:t>Украи</a:t>
            </a:r>
            <a:r>
              <a:rPr sz="2000" spc="-215" dirty="0">
                <a:latin typeface="Microsoft Sans Serif"/>
                <a:cs typeface="Microsoft Sans Serif"/>
              </a:rPr>
              <a:t>ны</a:t>
            </a:r>
            <a:r>
              <a:rPr sz="2000" spc="-125" dirty="0">
                <a:latin typeface="Microsoft Sans Serif"/>
                <a:cs typeface="Microsoft Sans Serif"/>
              </a:rPr>
              <a:t> </a:t>
            </a:r>
            <a:r>
              <a:rPr sz="2000" spc="-200" dirty="0">
                <a:latin typeface="Microsoft Sans Serif"/>
                <a:cs typeface="Microsoft Sans Serif"/>
              </a:rPr>
              <a:t>и</a:t>
            </a:r>
            <a:r>
              <a:rPr sz="2000" spc="-85" dirty="0">
                <a:latin typeface="Microsoft Sans Serif"/>
                <a:cs typeface="Microsoft Sans Serif"/>
              </a:rPr>
              <a:t> </a:t>
            </a:r>
            <a:r>
              <a:rPr sz="2000" spc="-185" dirty="0">
                <a:latin typeface="Microsoft Sans Serif"/>
                <a:cs typeface="Microsoft Sans Serif"/>
              </a:rPr>
              <a:t>с</a:t>
            </a:r>
            <a:r>
              <a:rPr sz="2000" spc="-210" dirty="0">
                <a:latin typeface="Microsoft Sans Serif"/>
                <a:cs typeface="Microsoft Sans Serif"/>
              </a:rPr>
              <a:t>о</a:t>
            </a:r>
            <a:r>
              <a:rPr sz="2000" spc="-220" dirty="0">
                <a:latin typeface="Microsoft Sans Serif"/>
                <a:cs typeface="Microsoft Sans Serif"/>
              </a:rPr>
              <a:t>з</a:t>
            </a:r>
            <a:r>
              <a:rPr sz="2000" spc="-250" dirty="0">
                <a:latin typeface="Microsoft Sans Serif"/>
                <a:cs typeface="Microsoft Sans Serif"/>
              </a:rPr>
              <a:t>д</a:t>
            </a:r>
            <a:r>
              <a:rPr sz="2000" spc="-210" dirty="0">
                <a:latin typeface="Microsoft Sans Serif"/>
                <a:cs typeface="Microsoft Sans Serif"/>
              </a:rPr>
              <a:t>ан</a:t>
            </a:r>
            <a:r>
              <a:rPr sz="2000" spc="-200" dirty="0">
                <a:latin typeface="Microsoft Sans Serif"/>
                <a:cs typeface="Microsoft Sans Serif"/>
              </a:rPr>
              <a:t>ие</a:t>
            </a:r>
            <a:r>
              <a:rPr sz="2000" spc="-114" dirty="0">
                <a:latin typeface="Microsoft Sans Serif"/>
                <a:cs typeface="Microsoft Sans Serif"/>
              </a:rPr>
              <a:t> </a:t>
            </a:r>
            <a:r>
              <a:rPr sz="2000" spc="-185" dirty="0">
                <a:latin typeface="Microsoft Sans Serif"/>
                <a:cs typeface="Microsoft Sans Serif"/>
              </a:rPr>
              <a:t>с</a:t>
            </a:r>
            <a:r>
              <a:rPr sz="2000" spc="-210" dirty="0">
                <a:latin typeface="Microsoft Sans Serif"/>
                <a:cs typeface="Microsoft Sans Serif"/>
              </a:rPr>
              <a:t>а</a:t>
            </a:r>
            <a:r>
              <a:rPr sz="2000" spc="-245" dirty="0">
                <a:latin typeface="Microsoft Sans Serif"/>
                <a:cs typeface="Microsoft Sans Serif"/>
              </a:rPr>
              <a:t>мо</a:t>
            </a:r>
            <a:r>
              <a:rPr sz="2000" spc="-204" dirty="0">
                <a:latin typeface="Microsoft Sans Serif"/>
                <a:cs typeface="Microsoft Sans Serif"/>
              </a:rPr>
              <a:t>с</a:t>
            </a:r>
            <a:r>
              <a:rPr sz="2000" spc="-195" dirty="0">
                <a:latin typeface="Microsoft Sans Serif"/>
                <a:cs typeface="Microsoft Sans Serif"/>
              </a:rPr>
              <a:t>тоятель</a:t>
            </a:r>
            <a:r>
              <a:rPr sz="2000" spc="-200" dirty="0">
                <a:latin typeface="Microsoft Sans Serif"/>
                <a:cs typeface="Microsoft Sans Serif"/>
              </a:rPr>
              <a:t>н</a:t>
            </a:r>
            <a:r>
              <a:rPr sz="2000" spc="-160" dirty="0">
                <a:latin typeface="Microsoft Sans Serif"/>
                <a:cs typeface="Microsoft Sans Serif"/>
              </a:rPr>
              <a:t>ого  </a:t>
            </a:r>
            <a:r>
              <a:rPr sz="2000" spc="-220" dirty="0">
                <a:latin typeface="Microsoft Sans Serif"/>
                <a:cs typeface="Microsoft Sans Serif"/>
              </a:rPr>
              <a:t>укр</a:t>
            </a:r>
            <a:r>
              <a:rPr sz="2000" spc="-240" dirty="0">
                <a:latin typeface="Microsoft Sans Serif"/>
                <a:cs typeface="Microsoft Sans Serif"/>
              </a:rPr>
              <a:t>а</a:t>
            </a:r>
            <a:r>
              <a:rPr sz="2000" spc="-200" dirty="0">
                <a:latin typeface="Microsoft Sans Serif"/>
                <a:cs typeface="Microsoft Sans Serif"/>
              </a:rPr>
              <a:t>и</a:t>
            </a:r>
            <a:r>
              <a:rPr sz="2000" spc="-204" dirty="0">
                <a:latin typeface="Microsoft Sans Serif"/>
                <a:cs typeface="Microsoft Sans Serif"/>
              </a:rPr>
              <a:t>нского</a:t>
            </a:r>
            <a:r>
              <a:rPr sz="2000" spc="-114" dirty="0">
                <a:latin typeface="Microsoft Sans Serif"/>
                <a:cs typeface="Microsoft Sans Serif"/>
              </a:rPr>
              <a:t> </a:t>
            </a:r>
            <a:r>
              <a:rPr sz="2000" spc="-185" dirty="0">
                <a:latin typeface="Microsoft Sans Serif"/>
                <a:cs typeface="Microsoft Sans Serif"/>
              </a:rPr>
              <a:t>го</a:t>
            </a:r>
            <a:r>
              <a:rPr sz="2000" spc="-200" dirty="0">
                <a:latin typeface="Microsoft Sans Serif"/>
                <a:cs typeface="Microsoft Sans Serif"/>
              </a:rPr>
              <a:t>суда</a:t>
            </a:r>
            <a:r>
              <a:rPr sz="2000" spc="-210" dirty="0">
                <a:latin typeface="Microsoft Sans Serif"/>
                <a:cs typeface="Microsoft Sans Serif"/>
              </a:rPr>
              <a:t>р</a:t>
            </a:r>
            <a:r>
              <a:rPr sz="2000" spc="-190" dirty="0">
                <a:latin typeface="Microsoft Sans Serif"/>
                <a:cs typeface="Microsoft Sans Serif"/>
              </a:rPr>
              <a:t>ства</a:t>
            </a:r>
            <a:r>
              <a:rPr sz="2000" spc="-100" dirty="0">
                <a:latin typeface="Microsoft Sans Serif"/>
                <a:cs typeface="Microsoft Sans Serif"/>
              </a:rPr>
              <a:t>.</a:t>
            </a:r>
            <a:r>
              <a:rPr sz="2000" spc="-75" dirty="0">
                <a:latin typeface="Microsoft Sans Serif"/>
                <a:cs typeface="Microsoft Sans Serif"/>
              </a:rPr>
              <a:t> </a:t>
            </a:r>
            <a:r>
              <a:rPr sz="2000" spc="-250" dirty="0">
                <a:latin typeface="Microsoft Sans Serif"/>
                <a:cs typeface="Microsoft Sans Serif"/>
              </a:rPr>
              <a:t>А</a:t>
            </a:r>
            <a:r>
              <a:rPr sz="2000" spc="-240" dirty="0">
                <a:latin typeface="Microsoft Sans Serif"/>
                <a:cs typeface="Microsoft Sans Serif"/>
              </a:rPr>
              <a:t>к</a:t>
            </a:r>
            <a:r>
              <a:rPr sz="2000" spc="-215" dirty="0">
                <a:latin typeface="Microsoft Sans Serif"/>
                <a:cs typeface="Microsoft Sans Serif"/>
              </a:rPr>
              <a:t>т</a:t>
            </a:r>
            <a:r>
              <a:rPr sz="2000" spc="-85" dirty="0">
                <a:latin typeface="Microsoft Sans Serif"/>
                <a:cs typeface="Microsoft Sans Serif"/>
              </a:rPr>
              <a:t> </a:t>
            </a:r>
            <a:r>
              <a:rPr sz="2000" spc="-215" dirty="0">
                <a:latin typeface="Microsoft Sans Serif"/>
                <a:cs typeface="Microsoft Sans Serif"/>
              </a:rPr>
              <a:t>провозглашен</a:t>
            </a:r>
            <a:r>
              <a:rPr sz="2000" spc="-204" dirty="0">
                <a:latin typeface="Microsoft Sans Serif"/>
                <a:cs typeface="Microsoft Sans Serif"/>
              </a:rPr>
              <a:t>и</a:t>
            </a:r>
            <a:r>
              <a:rPr sz="2000" spc="-195" dirty="0">
                <a:latin typeface="Microsoft Sans Serif"/>
                <a:cs typeface="Microsoft Sans Serif"/>
              </a:rPr>
              <a:t>я</a:t>
            </a:r>
            <a:endParaRPr sz="2000" dirty="0">
              <a:latin typeface="Microsoft Sans Serif"/>
              <a:cs typeface="Microsoft Sans Serif"/>
            </a:endParaRPr>
          </a:p>
          <a:p>
            <a:pPr marL="12700">
              <a:lnSpc>
                <a:spcPts val="2010"/>
              </a:lnSpc>
            </a:pPr>
            <a:r>
              <a:rPr sz="2000" spc="-210" dirty="0">
                <a:latin typeface="Microsoft Sans Serif"/>
                <a:cs typeface="Microsoft Sans Serif"/>
              </a:rPr>
              <a:t>независимости</a:t>
            </a:r>
            <a:r>
              <a:rPr sz="2000" spc="-130" dirty="0">
                <a:latin typeface="Microsoft Sans Serif"/>
                <a:cs typeface="Microsoft Sans Serif"/>
              </a:rPr>
              <a:t> </a:t>
            </a:r>
            <a:r>
              <a:rPr sz="2000" spc="-204" dirty="0">
                <a:latin typeface="Microsoft Sans Serif"/>
                <a:cs typeface="Microsoft Sans Serif"/>
              </a:rPr>
              <a:t>был</a:t>
            </a:r>
            <a:r>
              <a:rPr sz="2000" spc="-90" dirty="0">
                <a:latin typeface="Microsoft Sans Serif"/>
                <a:cs typeface="Microsoft Sans Serif"/>
              </a:rPr>
              <a:t> </a:t>
            </a:r>
            <a:r>
              <a:rPr sz="2000" spc="-215" dirty="0">
                <a:latin typeface="Microsoft Sans Serif"/>
                <a:cs typeface="Microsoft Sans Serif"/>
              </a:rPr>
              <a:t>подтверждён</a:t>
            </a:r>
            <a:r>
              <a:rPr sz="2000" spc="-120" dirty="0">
                <a:latin typeface="Microsoft Sans Serif"/>
                <a:cs typeface="Microsoft Sans Serif"/>
              </a:rPr>
              <a:t> </a:t>
            </a:r>
            <a:r>
              <a:rPr sz="2000" spc="-204" dirty="0">
                <a:latin typeface="Microsoft Sans Serif"/>
                <a:cs typeface="Microsoft Sans Serif"/>
              </a:rPr>
              <a:t>на</a:t>
            </a:r>
            <a:r>
              <a:rPr sz="2000" spc="-95" dirty="0">
                <a:latin typeface="Microsoft Sans Serif"/>
                <a:cs typeface="Microsoft Sans Serif"/>
              </a:rPr>
              <a:t> </a:t>
            </a:r>
            <a:r>
              <a:rPr sz="2000" spc="-220" dirty="0">
                <a:latin typeface="Microsoft Sans Serif"/>
                <a:cs typeface="Microsoft Sans Serif"/>
              </a:rPr>
              <a:t>всеукраинском</a:t>
            </a:r>
            <a:endParaRPr sz="2000" dirty="0">
              <a:latin typeface="Microsoft Sans Serif"/>
              <a:cs typeface="Microsoft Sans Serif"/>
            </a:endParaRPr>
          </a:p>
          <a:p>
            <a:pPr marL="12700">
              <a:lnSpc>
                <a:spcPts val="2280"/>
              </a:lnSpc>
            </a:pPr>
            <a:r>
              <a:rPr sz="2000" spc="-235" dirty="0">
                <a:latin typeface="Microsoft Sans Serif"/>
                <a:cs typeface="Microsoft Sans Serif"/>
              </a:rPr>
              <a:t>реф</a:t>
            </a:r>
            <a:r>
              <a:rPr sz="2000" spc="-210" dirty="0">
                <a:latin typeface="Microsoft Sans Serif"/>
                <a:cs typeface="Microsoft Sans Serif"/>
              </a:rPr>
              <a:t>еренд</a:t>
            </a:r>
            <a:r>
              <a:rPr sz="2000" spc="-190" dirty="0">
                <a:latin typeface="Microsoft Sans Serif"/>
                <a:cs typeface="Microsoft Sans Serif"/>
              </a:rPr>
              <a:t>у</a:t>
            </a:r>
            <a:r>
              <a:rPr sz="2000" spc="-250" dirty="0">
                <a:latin typeface="Microsoft Sans Serif"/>
                <a:cs typeface="Microsoft Sans Serif"/>
              </a:rPr>
              <a:t>ме</a:t>
            </a:r>
            <a:r>
              <a:rPr sz="2000" spc="-120" dirty="0">
                <a:latin typeface="Microsoft Sans Serif"/>
                <a:cs typeface="Microsoft Sans Serif"/>
              </a:rPr>
              <a:t> </a:t>
            </a:r>
            <a:r>
              <a:rPr sz="2000" spc="-200" dirty="0">
                <a:latin typeface="Microsoft Sans Serif"/>
                <a:cs typeface="Microsoft Sans Serif"/>
              </a:rPr>
              <a:t>1</a:t>
            </a:r>
            <a:r>
              <a:rPr sz="2000" spc="-95" dirty="0">
                <a:latin typeface="Microsoft Sans Serif"/>
                <a:cs typeface="Microsoft Sans Serif"/>
              </a:rPr>
              <a:t> </a:t>
            </a:r>
            <a:r>
              <a:rPr sz="2000" spc="-225" dirty="0">
                <a:latin typeface="Microsoft Sans Serif"/>
                <a:cs typeface="Microsoft Sans Serif"/>
              </a:rPr>
              <a:t>дека</a:t>
            </a:r>
            <a:r>
              <a:rPr sz="2000" spc="-240" dirty="0">
                <a:latin typeface="Microsoft Sans Serif"/>
                <a:cs typeface="Microsoft Sans Serif"/>
              </a:rPr>
              <a:t>б</a:t>
            </a:r>
            <a:r>
              <a:rPr sz="2000" spc="-204" dirty="0">
                <a:latin typeface="Microsoft Sans Serif"/>
                <a:cs typeface="Microsoft Sans Serif"/>
              </a:rPr>
              <a:t>р</a:t>
            </a:r>
            <a:r>
              <a:rPr sz="2000" spc="-195" dirty="0">
                <a:latin typeface="Microsoft Sans Serif"/>
                <a:cs typeface="Microsoft Sans Serif"/>
              </a:rPr>
              <a:t>я</a:t>
            </a:r>
            <a:r>
              <a:rPr sz="2000" spc="-95" dirty="0">
                <a:latin typeface="Microsoft Sans Serif"/>
                <a:cs typeface="Microsoft Sans Serif"/>
              </a:rPr>
              <a:t> </a:t>
            </a:r>
            <a:r>
              <a:rPr sz="2000" spc="-204" dirty="0">
                <a:latin typeface="Microsoft Sans Serif"/>
                <a:cs typeface="Microsoft Sans Serif"/>
              </a:rPr>
              <a:t>19</a:t>
            </a:r>
            <a:r>
              <a:rPr sz="2000" spc="-210" dirty="0">
                <a:latin typeface="Microsoft Sans Serif"/>
                <a:cs typeface="Microsoft Sans Serif"/>
              </a:rPr>
              <a:t>9</a:t>
            </a:r>
            <a:r>
              <a:rPr sz="2000" spc="-200" dirty="0">
                <a:latin typeface="Microsoft Sans Serif"/>
                <a:cs typeface="Microsoft Sans Serif"/>
              </a:rPr>
              <a:t>1</a:t>
            </a:r>
            <a:r>
              <a:rPr sz="2000" spc="-95" dirty="0">
                <a:latin typeface="Microsoft Sans Serif"/>
                <a:cs typeface="Microsoft Sans Serif"/>
              </a:rPr>
              <a:t> </a:t>
            </a:r>
            <a:r>
              <a:rPr sz="2000" spc="-200" dirty="0">
                <a:latin typeface="Microsoft Sans Serif"/>
                <a:cs typeface="Microsoft Sans Serif"/>
              </a:rPr>
              <a:t>года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6016625"/>
            <a:ext cx="4907280" cy="38100"/>
          </a:xfrm>
          <a:custGeom>
            <a:avLst/>
            <a:gdLst/>
            <a:ahLst/>
            <a:cxnLst/>
            <a:rect l="l" t="t" r="r" b="b"/>
            <a:pathLst>
              <a:path w="4907280" h="38100">
                <a:moveTo>
                  <a:pt x="4907026" y="0"/>
                </a:moveTo>
                <a:lnTo>
                  <a:pt x="0" y="0"/>
                </a:lnTo>
                <a:lnTo>
                  <a:pt x="0" y="38100"/>
                </a:lnTo>
                <a:lnTo>
                  <a:pt x="4907026" y="38100"/>
                </a:lnTo>
                <a:lnTo>
                  <a:pt x="4907026" y="0"/>
                </a:lnTo>
                <a:close/>
              </a:path>
            </a:pathLst>
          </a:custGeom>
          <a:solidFill>
            <a:srgbClr val="66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718417" y="6359575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10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2190</Words>
  <Application>Microsoft Office PowerPoint</Application>
  <PresentationFormat>Произвольный</PresentationFormat>
  <Paragraphs>347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Office Theme</vt:lpstr>
      <vt:lpstr>Моя страна</vt:lpstr>
      <vt:lpstr>Введение в тему занятия</vt:lpstr>
      <vt:lpstr>Украина и Россия -</vt:lpstr>
      <vt:lpstr>«хохлацкая или русская»</vt:lpstr>
      <vt:lpstr>? Каким должно быть взаимодействие славянских государств?</vt:lpstr>
      <vt:lpstr>Краткая историческая  справка</vt:lpstr>
      <vt:lpstr>Президента Российской Федерации</vt:lpstr>
      <vt:lpstr>Советская Украина в составе СССР</vt:lpstr>
      <vt:lpstr>Независимая  Украина</vt:lpstr>
      <vt:lpstr>Государственный переворот на Украине, 2014 г.</vt:lpstr>
      <vt:lpstr>Республики  ДНР и ЛНР</vt:lpstr>
      <vt:lpstr>«Антироссийский путь» Украины</vt:lpstr>
      <vt:lpstr>«Информационные войны»</vt:lpstr>
      <vt:lpstr>?</vt:lpstr>
      <vt:lpstr>Презентация PowerPoint</vt:lpstr>
      <vt:lpstr>приведенные «новости»</vt:lpstr>
      <vt:lpstr>Проанализируйте приведенные «новости»</vt:lpstr>
      <vt:lpstr>Презентация PowerPoint</vt:lpstr>
      <vt:lpstr>Последствия военных операций НАТО</vt:lpstr>
      <vt:lpstr>Презентация PowerPoint</vt:lpstr>
      <vt:lpstr>Западные страны обещали СССР не расширять  НАТО на восток</vt:lpstr>
      <vt:lpstr>Презентация PowerPoint</vt:lpstr>
      <vt:lpstr>Презентация PowerPoint</vt:lpstr>
      <vt:lpstr>Последние 8 лет населенные пункты на территории  ДНР и ЛНР подвергались обстрелам</vt:lpstr>
      <vt:lpstr>Презентация PowerPoint</vt:lpstr>
      <vt:lpstr>Презентация PowerPoint</vt:lpstr>
      <vt:lpstr>Какие достижения Российской Федерации последнего времени вы можете назвать?</vt:lpstr>
      <vt:lpstr>Дополнительная информация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Суханова Ольга Николаевна</dc:creator>
  <cp:lastModifiedBy>Пользователь Windows</cp:lastModifiedBy>
  <cp:revision>2</cp:revision>
  <dcterms:created xsi:type="dcterms:W3CDTF">2022-03-03T07:47:51Z</dcterms:created>
  <dcterms:modified xsi:type="dcterms:W3CDTF">2022-03-15T15:00:33Z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2022-03-02T00:00:00Z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2022-03-03T00:00:00Z</vt:filetime>
  </property>
</Properties>
</file>