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5" r:id="rId5"/>
    <p:sldId id="266" r:id="rId6"/>
    <p:sldId id="262" r:id="rId7"/>
    <p:sldId id="268" r:id="rId8"/>
    <p:sldId id="269" r:id="rId9"/>
    <p:sldId id="273" r:id="rId10"/>
    <p:sldId id="270" r:id="rId11"/>
    <p:sldId id="271" r:id="rId12"/>
    <p:sldId id="272" r:id="rId13"/>
    <p:sldId id="274" r:id="rId14"/>
    <p:sldId id="27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72A42-4693-499E-8232-0CD796B432E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2F5E-70A0-4915-B249-47ED71F24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0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2F5E-70A0-4915-B249-47ED71F242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0800-F5BE-4EC4-A1CB-414A28DE8C23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1EFF-AE8F-458E-A8F3-90555290F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116632"/>
            <a:ext cx="7128792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Я – ЭРУДИТ,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 это значит…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/>
          <a:srcRect l="38969" r="37650"/>
          <a:stretch>
            <a:fillRect/>
          </a:stretch>
        </p:blipFill>
        <p:spPr>
          <a:xfrm>
            <a:off x="179512" y="2204864"/>
            <a:ext cx="1296144" cy="1393825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/>
          <a:srcRect l="58442" t="-5627" r="21433"/>
          <a:stretch>
            <a:fillRect/>
          </a:stretch>
        </p:blipFill>
        <p:spPr>
          <a:xfrm>
            <a:off x="179512" y="188639"/>
            <a:ext cx="1259632" cy="1662313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/>
          <a:srcRect l="19165" t="-1375" r="58596"/>
          <a:stretch>
            <a:fillRect/>
          </a:stretch>
        </p:blipFill>
        <p:spPr>
          <a:xfrm>
            <a:off x="179512" y="4221088"/>
            <a:ext cx="1382209" cy="15841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5825812"/>
            <a:ext cx="61561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376264" cy="217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 забором медвежата. Видны 8 лапок. Сколько там медвежат?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s://otkritkis.com/wp-content/uploads/2021/11/var-lib-jenkins-workspace-naurok-web-uploads-files-258286-20.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3256888" cy="2304256"/>
          </a:xfrm>
          <a:prstGeom prst="rect">
            <a:avLst/>
          </a:prstGeom>
          <a:noFill/>
        </p:spPr>
      </p:pic>
      <p:pic>
        <p:nvPicPr>
          <p:cNvPr id="6" name="Picture 4" descr="https://otkritkis.com/wp-content/uploads/2021/11/var-lib-jenkins-workspace-naurok-web-uploads-files-258286-20.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256888" cy="2304256"/>
          </a:xfrm>
          <a:prstGeom prst="rect">
            <a:avLst/>
          </a:prstGeom>
          <a:noFill/>
        </p:spPr>
      </p:pic>
      <p:pic>
        <p:nvPicPr>
          <p:cNvPr id="7" name="Picture 2" descr="https://i.pinimg.com/originals/bb/34/03/bb34035b853ade2f50edf4dd6cd686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702439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hypix.com/wp-content/uploads/2021/04/tree-clipart-transparent-9-700x8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3139108" cy="3645850"/>
          </a:xfrm>
          <a:prstGeom prst="rect">
            <a:avLst/>
          </a:prstGeom>
          <a:noFill/>
        </p:spPr>
      </p:pic>
      <p:pic>
        <p:nvPicPr>
          <p:cNvPr id="25604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563425" cy="720000"/>
          </a:xfrm>
          <a:prstGeom prst="rect">
            <a:avLst/>
          </a:prstGeom>
          <a:noFill/>
        </p:spPr>
      </p:pic>
      <p:pic>
        <p:nvPicPr>
          <p:cNvPr id="6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563425" cy="720000"/>
          </a:xfrm>
          <a:prstGeom prst="rect">
            <a:avLst/>
          </a:prstGeom>
          <a:noFill/>
        </p:spPr>
      </p:pic>
      <p:pic>
        <p:nvPicPr>
          <p:cNvPr id="7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563425" cy="720000"/>
          </a:xfrm>
          <a:prstGeom prst="rect">
            <a:avLst/>
          </a:prstGeom>
          <a:noFill/>
        </p:spPr>
      </p:pic>
      <p:pic>
        <p:nvPicPr>
          <p:cNvPr id="8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563425" cy="720000"/>
          </a:xfrm>
          <a:prstGeom prst="rect">
            <a:avLst/>
          </a:prstGeom>
          <a:noFill/>
        </p:spPr>
      </p:pic>
      <p:pic>
        <p:nvPicPr>
          <p:cNvPr id="9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563425" cy="720000"/>
          </a:xfrm>
          <a:prstGeom prst="rect">
            <a:avLst/>
          </a:prstGeom>
          <a:noFill/>
        </p:spPr>
      </p:pic>
      <p:pic>
        <p:nvPicPr>
          <p:cNvPr id="10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563425" cy="720000"/>
          </a:xfrm>
          <a:prstGeom prst="rect">
            <a:avLst/>
          </a:prstGeom>
          <a:noFill/>
        </p:spPr>
      </p:pic>
      <p:pic>
        <p:nvPicPr>
          <p:cNvPr id="11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563425" cy="720000"/>
          </a:xfrm>
          <a:prstGeom prst="rect">
            <a:avLst/>
          </a:prstGeom>
          <a:noFill/>
        </p:spPr>
      </p:pic>
      <p:pic>
        <p:nvPicPr>
          <p:cNvPr id="12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563425" cy="720000"/>
          </a:xfrm>
          <a:prstGeom prst="rect">
            <a:avLst/>
          </a:prstGeom>
          <a:noFill/>
        </p:spPr>
      </p:pic>
      <p:pic>
        <p:nvPicPr>
          <p:cNvPr id="13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563425" cy="720000"/>
          </a:xfrm>
          <a:prstGeom prst="rect">
            <a:avLst/>
          </a:prstGeom>
          <a:noFill/>
        </p:spPr>
      </p:pic>
      <p:pic>
        <p:nvPicPr>
          <p:cNvPr id="14" name="Picture 4" descr="https://catherineasquithgallery.com/uploads/posts/2021-03/1614553976_65-p-kartinka-yabloka-na-belom-fone-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63425" cy="720000"/>
          </a:xfrm>
          <a:prstGeom prst="rect">
            <a:avLst/>
          </a:prstGeom>
          <a:noFill/>
        </p:spPr>
      </p:pic>
      <p:sp>
        <p:nvSpPr>
          <p:cNvPr id="25607" name="AutoShape 7" descr="https://fikiwiki.com/uploads/posts/2022-02/1645036424_46-fikiwiki-com-p-kartinki-smeshnie-chelovechki-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246354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 descr="https://cdn2.static1-sima-land.com/items/3361701/4/700-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97152"/>
            <a:ext cx="1439960" cy="1439960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763688" y="153640"/>
            <a:ext cx="6923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дереве 10 яблок. Все, кроме 3, сорвали. Сколько яблок осталось на дереве?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https://avatars.mds.yandex.net/i?id=8f35eb8c17550fdb5e0bbbf1ddddffc6_l-4893557-images-thumbs&amp;n=13"/>
          <p:cNvPicPr>
            <a:picLocks noChangeAspect="1" noChangeArrowheads="1"/>
          </p:cNvPicPr>
          <p:nvPr/>
        </p:nvPicPr>
        <p:blipFill>
          <a:blip r:embed="rId2" cstate="print"/>
          <a:srcRect r="-551" b="9990"/>
          <a:stretch>
            <a:fillRect/>
          </a:stretch>
        </p:blipFill>
        <p:spPr bwMode="auto">
          <a:xfrm>
            <a:off x="4211960" y="3356992"/>
            <a:ext cx="3168352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Шла бабка в Москву, а навстречу 3 старика. Сколько человек шло в Москву?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626" name="AutoShape 2" descr="https://fikiwiki.com/uploads/posts/2022-02/1645036424_46-fikiwiki-com-p-kartinki-smeshnie-chelovechki-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https://avatars.dzeninfra.ru/get-zen_doc/147743/pub_61249106ef3b285db3ba61dd_612494c0ac7f177cb22a0208/scale_1200"/>
          <p:cNvPicPr>
            <a:picLocks noChangeAspect="1" noChangeArrowheads="1"/>
          </p:cNvPicPr>
          <p:nvPr/>
        </p:nvPicPr>
        <p:blipFill>
          <a:blip r:embed="rId3" cstate="print"/>
          <a:srcRect l="14000" t="18000" r="6000" b="14000"/>
          <a:stretch>
            <a:fillRect/>
          </a:stretch>
        </p:blipFill>
        <p:spPr bwMode="auto">
          <a:xfrm>
            <a:off x="1475656" y="3717032"/>
            <a:ext cx="2880320" cy="2448272"/>
          </a:xfrm>
          <a:prstGeom prst="rect">
            <a:avLst/>
          </a:prstGeom>
          <a:noFill/>
        </p:spPr>
      </p:pic>
      <p:sp>
        <p:nvSpPr>
          <p:cNvPr id="26631" name="AutoShape 7" descr="https://yt3.ggpht.com/ytc/AKedOLTTd80KG2Du1rLcyeGJ6cp7fZaIRi41guxvyMm5tg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 descr="https://static.tildacdn.com/tild3736-6662-4661-b362-346563353637/___1-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394647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ребус и запиши слова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https://s3.amazonaws.com/media-p.slid.es/uploads/178986/images/7005942/pasted-from-clip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2880320" cy="2880320"/>
          </a:xfrm>
          <a:prstGeom prst="rect">
            <a:avLst/>
          </a:prstGeom>
          <a:noFill/>
        </p:spPr>
      </p:pic>
      <p:pic>
        <p:nvPicPr>
          <p:cNvPr id="28676" name="Picture 4" descr="https://www.nonograms.ru/files/user/upload/143499_b2fd8b2109a975e07505f63b6ae97c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2307152" cy="2303191"/>
          </a:xfrm>
          <a:prstGeom prst="rect">
            <a:avLst/>
          </a:prstGeom>
          <a:noFill/>
        </p:spPr>
      </p:pic>
      <p:pic>
        <p:nvPicPr>
          <p:cNvPr id="28678" name="Picture 6" descr="https://stihi.ru/pics/2013/08/07/1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961349" cy="720295"/>
          </a:xfrm>
          <a:prstGeom prst="rect">
            <a:avLst/>
          </a:prstGeom>
          <a:noFill/>
        </p:spPr>
      </p:pic>
      <p:pic>
        <p:nvPicPr>
          <p:cNvPr id="7" name="Picture 6" descr="https://stihi.ru/pics/2013/08/07/1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301208"/>
            <a:ext cx="769137" cy="576279"/>
          </a:xfrm>
          <a:prstGeom prst="rect">
            <a:avLst/>
          </a:prstGeom>
          <a:noFill/>
        </p:spPr>
      </p:pic>
      <p:pic>
        <p:nvPicPr>
          <p:cNvPr id="8" name="Picture 6" descr="https://stihi.ru/pics/2013/08/07/1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301208"/>
            <a:ext cx="769137" cy="57627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сква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sd.multiurok.ru/html/2017/09/06/s_59b050457af30/683888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7282780" cy="29131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ссия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16632"/>
            <a:ext cx="7920880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Home\Desktop\логотипы треков\Орлёнок Доброволе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549103" cy="669116"/>
          </a:xfrm>
          <a:prstGeom prst="rect">
            <a:avLst/>
          </a:prstGeom>
          <a:noFill/>
        </p:spPr>
      </p:pic>
      <p:pic>
        <p:nvPicPr>
          <p:cNvPr id="13" name="Picture 3" descr="C:\Users\Home\Desktop\логотипы треков\Орлёнок Лид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574584" cy="823653"/>
          </a:xfrm>
          <a:prstGeom prst="rect">
            <a:avLst/>
          </a:prstGeom>
          <a:noFill/>
        </p:spPr>
      </p:pic>
      <p:pic>
        <p:nvPicPr>
          <p:cNvPr id="14" name="Picture 4" descr="C:\Users\Home\Desktop\логотипы треков\Орлёнок Мас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720080" cy="669116"/>
          </a:xfrm>
          <a:prstGeom prst="rect">
            <a:avLst/>
          </a:prstGeom>
          <a:noFill/>
        </p:spPr>
      </p:pic>
      <p:pic>
        <p:nvPicPr>
          <p:cNvPr id="15" name="Picture 5" descr="C:\Users\Home\Desktop\логотипы треков\Орлёнок Спортс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581162" cy="706929"/>
          </a:xfrm>
          <a:prstGeom prst="rect">
            <a:avLst/>
          </a:prstGeom>
          <a:noFill/>
        </p:spPr>
      </p:pic>
      <p:pic>
        <p:nvPicPr>
          <p:cNvPr id="16" name="Picture 6" descr="C:\Users\Home\Desktop\логотипы треков\Орлёнок Хранител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545815" cy="669115"/>
          </a:xfrm>
          <a:prstGeom prst="rect">
            <a:avLst/>
          </a:prstGeom>
          <a:noFill/>
        </p:spPr>
      </p:pic>
      <p:pic>
        <p:nvPicPr>
          <p:cNvPr id="17" name="Picture 7" descr="C:\Users\Home\Desktop\логотипы треков\Орлёнок Эколог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735700" cy="653498"/>
          </a:xfrm>
          <a:prstGeom prst="rect">
            <a:avLst/>
          </a:prstGeom>
          <a:noFill/>
        </p:spPr>
      </p:pic>
      <p:pic>
        <p:nvPicPr>
          <p:cNvPr id="18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732410" cy="669116"/>
          </a:xfrm>
          <a:prstGeom prst="rect">
            <a:avLst/>
          </a:prstGeom>
          <a:noFill/>
        </p:spPr>
      </p:pic>
      <p:pic>
        <p:nvPicPr>
          <p:cNvPr id="1026" name="Picture 2" descr="C:\Users\Home\Desktop\Презентация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276872"/>
            <a:ext cx="1440160" cy="1920213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1187624" y="3789040"/>
            <a:ext cx="2592289" cy="10747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любознательный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1187624" y="2348880"/>
            <a:ext cx="2663825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смекалистый</a:t>
            </a:r>
          </a:p>
        </p:txBody>
      </p:sp>
      <p:sp>
        <p:nvSpPr>
          <p:cNvPr id="33" name="Стрелка влево 32"/>
          <p:cNvSpPr/>
          <p:nvPr/>
        </p:nvSpPr>
        <p:spPr>
          <a:xfrm>
            <a:off x="6228184" y="2420888"/>
            <a:ext cx="2628900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внимательный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" name="Picture 2" descr="https://belo-lib.altai.muzkult.ru/media/2020/03/07/1253090298/S_dnem_rozhdeniya_knizh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437112"/>
            <a:ext cx="2592288" cy="1698658"/>
          </a:xfrm>
          <a:prstGeom prst="rect">
            <a:avLst/>
          </a:prstGeom>
          <a:noFill/>
        </p:spPr>
      </p:pic>
      <p:sp>
        <p:nvSpPr>
          <p:cNvPr id="26" name="Стрелка влево 25"/>
          <p:cNvSpPr/>
          <p:nvPr/>
        </p:nvSpPr>
        <p:spPr>
          <a:xfrm>
            <a:off x="6156176" y="5157192"/>
            <a:ext cx="2689225" cy="10795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целеустремлённый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187624" y="5085184"/>
            <a:ext cx="2592288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знающий</a:t>
            </a:r>
          </a:p>
        </p:txBody>
      </p:sp>
      <p:pic>
        <p:nvPicPr>
          <p:cNvPr id="36" name="Picture 4" descr="https://i.ytimg.com/vi/gSdzcd2P6cE/maxresdefault.jpg"/>
          <p:cNvPicPr>
            <a:picLocks noChangeAspect="1" noChangeArrowheads="1"/>
          </p:cNvPicPr>
          <p:nvPr/>
        </p:nvPicPr>
        <p:blipFill>
          <a:blip r:embed="rId11" cstate="print"/>
          <a:srcRect l="8859" t="8001" r="16132" b="1301"/>
          <a:stretch>
            <a:fillRect/>
          </a:stretch>
        </p:blipFill>
        <p:spPr bwMode="auto">
          <a:xfrm>
            <a:off x="3635896" y="332656"/>
            <a:ext cx="2686992" cy="1827584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1187624" y="1052736"/>
            <a:ext cx="2665413" cy="10747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наблюдательный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6228184" y="908720"/>
            <a:ext cx="2628900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умный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6156176" y="3861048"/>
            <a:ext cx="2727325" cy="10795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начитанный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  <p:bldP spid="26" grpId="0" animBg="1"/>
      <p:bldP spid="24" grpId="0" animBg="1"/>
      <p:bldP spid="22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116632"/>
            <a:ext cx="7704856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14"/>
          <p:cNvPicPr>
            <a:picLocks noChangeAspect="1"/>
          </p:cNvPicPr>
          <p:nvPr/>
        </p:nvPicPr>
        <p:blipFill>
          <a:blip r:embed="rId2" cstate="print"/>
          <a:srcRect l="6512" r="10135" b="11104"/>
          <a:stretch>
            <a:fillRect/>
          </a:stretch>
        </p:blipFill>
        <p:spPr bwMode="auto">
          <a:xfrm>
            <a:off x="5508104" y="260648"/>
            <a:ext cx="33123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Home\Desktop\логотипы треков\Орлёнок Доброволе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549103" cy="669116"/>
          </a:xfrm>
          <a:prstGeom prst="rect">
            <a:avLst/>
          </a:prstGeom>
          <a:noFill/>
        </p:spPr>
      </p:pic>
      <p:pic>
        <p:nvPicPr>
          <p:cNvPr id="13" name="Picture 3" descr="C:\Users\Home\Desktop\логотипы треков\Орлёнок Лид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17232"/>
            <a:ext cx="574584" cy="823653"/>
          </a:xfrm>
          <a:prstGeom prst="rect">
            <a:avLst/>
          </a:prstGeom>
          <a:noFill/>
        </p:spPr>
      </p:pic>
      <p:pic>
        <p:nvPicPr>
          <p:cNvPr id="14" name="Picture 4" descr="C:\Users\Home\Desktop\логотипы треков\Орлёнок Масте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720080" cy="669116"/>
          </a:xfrm>
          <a:prstGeom prst="rect">
            <a:avLst/>
          </a:prstGeom>
          <a:noFill/>
        </p:spPr>
      </p:pic>
      <p:pic>
        <p:nvPicPr>
          <p:cNvPr id="15" name="Picture 5" descr="C:\Users\Home\Desktop\логотипы треков\Орлёнок Спортсме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24944"/>
            <a:ext cx="581162" cy="706929"/>
          </a:xfrm>
          <a:prstGeom prst="rect">
            <a:avLst/>
          </a:prstGeom>
          <a:noFill/>
        </p:spPr>
      </p:pic>
      <p:pic>
        <p:nvPicPr>
          <p:cNvPr id="16" name="Picture 6" descr="C:\Users\Home\Desktop\логотипы треков\Орлёнок Хранител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060848"/>
            <a:ext cx="545815" cy="669115"/>
          </a:xfrm>
          <a:prstGeom prst="rect">
            <a:avLst/>
          </a:prstGeom>
          <a:noFill/>
        </p:spPr>
      </p:pic>
      <p:pic>
        <p:nvPicPr>
          <p:cNvPr id="17" name="Picture 7" descr="C:\Users\Home\Desktop\логотипы треков\Орлёнок Эколо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268760"/>
            <a:ext cx="735700" cy="653498"/>
          </a:xfrm>
          <a:prstGeom prst="rect">
            <a:avLst/>
          </a:prstGeom>
          <a:noFill/>
        </p:spPr>
      </p:pic>
      <p:pic>
        <p:nvPicPr>
          <p:cNvPr id="18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4664"/>
            <a:ext cx="732410" cy="669116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912EE7-AC67-4052-8189-064ACCCAED0F}"/>
              </a:ext>
            </a:extLst>
          </p:cNvPr>
          <p:cNvSpPr/>
          <p:nvPr/>
        </p:nvSpPr>
        <p:spPr>
          <a:xfrm>
            <a:off x="4644008" y="3284984"/>
            <a:ext cx="400685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Я – ЭРУДИТ, </a:t>
            </a:r>
          </a:p>
          <a:p>
            <a:pPr algn="ctr" eaLnBrk="1" hangingPunct="1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 это значит…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https://sun9-42.userapi.com/impg/c857420/v857420272/218c52/9nndchI6UqQ.jpg?size=424x591&amp;quality=96&amp;sign=2d23caece072407bcbf203e5289ed2f5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2420888"/>
            <a:ext cx="2798747" cy="390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16632"/>
            <a:ext cx="7920880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Home\Desktop\логотипы треков\Орлёнок Доброволе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549103" cy="669116"/>
          </a:xfrm>
          <a:prstGeom prst="rect">
            <a:avLst/>
          </a:prstGeom>
          <a:noFill/>
        </p:spPr>
      </p:pic>
      <p:pic>
        <p:nvPicPr>
          <p:cNvPr id="13" name="Picture 3" descr="C:\Users\Home\Desktop\логотипы треков\Орлёнок Лид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574584" cy="823653"/>
          </a:xfrm>
          <a:prstGeom prst="rect">
            <a:avLst/>
          </a:prstGeom>
          <a:noFill/>
        </p:spPr>
      </p:pic>
      <p:pic>
        <p:nvPicPr>
          <p:cNvPr id="14" name="Picture 4" descr="C:\Users\Home\Desktop\логотипы треков\Орлёнок Мас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720080" cy="669116"/>
          </a:xfrm>
          <a:prstGeom prst="rect">
            <a:avLst/>
          </a:prstGeom>
          <a:noFill/>
        </p:spPr>
      </p:pic>
      <p:pic>
        <p:nvPicPr>
          <p:cNvPr id="15" name="Picture 5" descr="C:\Users\Home\Desktop\логотипы треков\Орлёнок Спортс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581162" cy="706929"/>
          </a:xfrm>
          <a:prstGeom prst="rect">
            <a:avLst/>
          </a:prstGeom>
          <a:noFill/>
        </p:spPr>
      </p:pic>
      <p:pic>
        <p:nvPicPr>
          <p:cNvPr id="16" name="Picture 6" descr="C:\Users\Home\Desktop\логотипы треков\Орлёнок Хранител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545815" cy="669115"/>
          </a:xfrm>
          <a:prstGeom prst="rect">
            <a:avLst/>
          </a:prstGeom>
          <a:noFill/>
        </p:spPr>
      </p:pic>
      <p:pic>
        <p:nvPicPr>
          <p:cNvPr id="17" name="Picture 7" descr="C:\Users\Home\Desktop\логотипы треков\Орлёнок Эколог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735700" cy="653498"/>
          </a:xfrm>
          <a:prstGeom prst="rect">
            <a:avLst/>
          </a:prstGeom>
          <a:noFill/>
        </p:spPr>
      </p:pic>
      <p:pic>
        <p:nvPicPr>
          <p:cNvPr id="18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732410" cy="669116"/>
          </a:xfrm>
          <a:prstGeom prst="rect">
            <a:avLst/>
          </a:prstGeom>
          <a:noFill/>
        </p:spPr>
      </p:pic>
      <p:pic>
        <p:nvPicPr>
          <p:cNvPr id="1026" name="Picture 2" descr="C:\Users\Home\Desktop\Презентация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276872"/>
            <a:ext cx="1440160" cy="1920213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1187624" y="3789040"/>
            <a:ext cx="2592289" cy="10747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любознательный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1187624" y="2348880"/>
            <a:ext cx="2663825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смекалистый</a:t>
            </a:r>
          </a:p>
        </p:txBody>
      </p:sp>
      <p:sp>
        <p:nvSpPr>
          <p:cNvPr id="33" name="Стрелка влево 32"/>
          <p:cNvSpPr/>
          <p:nvPr/>
        </p:nvSpPr>
        <p:spPr>
          <a:xfrm>
            <a:off x="6228184" y="2420888"/>
            <a:ext cx="2628900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внимательный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" name="Picture 2" descr="https://belo-lib.altai.muzkult.ru/media/2020/03/07/1253090298/S_dnem_rozhdeniya_knizh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437112"/>
            <a:ext cx="2592288" cy="1698658"/>
          </a:xfrm>
          <a:prstGeom prst="rect">
            <a:avLst/>
          </a:prstGeom>
          <a:noFill/>
        </p:spPr>
      </p:pic>
      <p:sp>
        <p:nvSpPr>
          <p:cNvPr id="26" name="Стрелка влево 25"/>
          <p:cNvSpPr/>
          <p:nvPr/>
        </p:nvSpPr>
        <p:spPr>
          <a:xfrm>
            <a:off x="6156176" y="5157192"/>
            <a:ext cx="2689225" cy="10795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целеустремлённый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187624" y="5085184"/>
            <a:ext cx="2592288" cy="10763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знающий</a:t>
            </a:r>
          </a:p>
        </p:txBody>
      </p:sp>
      <p:pic>
        <p:nvPicPr>
          <p:cNvPr id="36" name="Picture 4" descr="https://i.ytimg.com/vi/gSdzcd2P6cE/maxresdefault.jpg"/>
          <p:cNvPicPr>
            <a:picLocks noChangeAspect="1" noChangeArrowheads="1"/>
          </p:cNvPicPr>
          <p:nvPr/>
        </p:nvPicPr>
        <p:blipFill>
          <a:blip r:embed="rId11" cstate="print"/>
          <a:srcRect l="8859" t="8001" r="16132" b="1301"/>
          <a:stretch>
            <a:fillRect/>
          </a:stretch>
        </p:blipFill>
        <p:spPr bwMode="auto">
          <a:xfrm>
            <a:off x="3635896" y="332656"/>
            <a:ext cx="2686992" cy="1827584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1187624" y="1052736"/>
            <a:ext cx="2665413" cy="10747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наблюдательный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6228184" y="908720"/>
            <a:ext cx="2628900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умный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6156176" y="3861048"/>
            <a:ext cx="2727325" cy="10795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начитанный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  <p:bldP spid="26" grpId="0" animBg="1"/>
      <p:bldP spid="24" grpId="0" animBg="1"/>
      <p:bldP spid="22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0C780F-7A9B-48CA-8E2A-44197465B6C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153912" cy="3263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7405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«Слова, в которых спряталась еда»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733246"/>
            <a:ext cx="23042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лукошко</a:t>
            </a:r>
            <a:br>
              <a:rPr lang="ru-RU" sz="3600" b="1" dirty="0" smtClean="0"/>
            </a:br>
            <a:r>
              <a:rPr lang="ru-RU" sz="3600" b="1" dirty="0" err="1" smtClean="0"/>
              <a:t>креманка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сушилка</a:t>
            </a:r>
            <a:br>
              <a:rPr lang="ru-RU" sz="3600" b="1" dirty="0" smtClean="0"/>
            </a:br>
            <a:r>
              <a:rPr lang="ru-RU" sz="3600" b="1" dirty="0" smtClean="0"/>
              <a:t>лимонад</a:t>
            </a:r>
            <a:br>
              <a:rPr lang="ru-RU" sz="3600" b="1" dirty="0" smtClean="0"/>
            </a:br>
            <a:r>
              <a:rPr lang="ru-RU" sz="3600" b="1" dirty="0" smtClean="0"/>
              <a:t>рулетка</a:t>
            </a:r>
            <a:br>
              <a:rPr lang="ru-RU" sz="3600" b="1" dirty="0" smtClean="0"/>
            </a:br>
            <a:r>
              <a:rPr lang="ru-RU" sz="3600" b="1" dirty="0" smtClean="0"/>
              <a:t>джемпер</a:t>
            </a:r>
          </a:p>
          <a:p>
            <a:r>
              <a:rPr lang="ru-RU" sz="3600" b="1" dirty="0" smtClean="0"/>
              <a:t>черепаха </a:t>
            </a:r>
          </a:p>
          <a:p>
            <a:r>
              <a:rPr lang="ru-RU" sz="3600" b="1" dirty="0" smtClean="0"/>
              <a:t>сокол</a:t>
            </a:r>
          </a:p>
          <a:p>
            <a:r>
              <a:rPr lang="ru-RU" sz="3600" b="1" dirty="0" smtClean="0"/>
              <a:t>пловчиха  сыроежка</a:t>
            </a:r>
          </a:p>
          <a:p>
            <a:endParaRPr lang="ru-RU" sz="32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764704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34076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91683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суши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42088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лимон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92494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42900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00506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4581128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508518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5589240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сыр</a:t>
            </a:r>
          </a:p>
        </p:txBody>
      </p:sp>
      <p:pic>
        <p:nvPicPr>
          <p:cNvPr id="1026" name="Picture 2" descr="https://prixoxo.ru/uploads/posts/2021-08/smajliki-kartinki-i-krasivye-fot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73216"/>
            <a:ext cx="137863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Составь слово по опорным словам. Из первого слова бери первый слог, из    второго – второй и так далее: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коршун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4208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резиновый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4096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кабина</a:t>
            </a:r>
          </a:p>
        </p:txBody>
      </p:sp>
      <p:pic>
        <p:nvPicPr>
          <p:cNvPr id="20484" name="Picture 4" descr="https://www.kindpng.com/picc/m/476-4761177_basket-wicker-clip-art-hd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11960" y="1772816"/>
            <a:ext cx="1576375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84168" y="342900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00506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задумал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458112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коряга</a:t>
            </a:r>
          </a:p>
        </p:txBody>
      </p:sp>
      <p:sp>
        <p:nvSpPr>
          <p:cNvPr id="20487" name="AutoShape 7" descr="https://webmg.ru/wp-content/uploads/2022/09/1648507186_4-kartinkin-net-p-risunki-radugi-kartinki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 descr="https://webmg.ru/wp-content/uploads/2022/09/1648507186_4-kartinkin-net-p-risunki-radugi-kartinki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12" descr="https://thypix.com/wp-content/uploads/2021/01/rainbow-clipart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3528392" cy="260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ome\Desktop\логотипы треков\Орлёнок Доброволе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549103" cy="669116"/>
          </a:xfrm>
          <a:prstGeom prst="rect">
            <a:avLst/>
          </a:prstGeom>
          <a:noFill/>
        </p:spPr>
      </p:pic>
      <p:pic>
        <p:nvPicPr>
          <p:cNvPr id="13" name="Picture 3" descr="C:\Users\Home\Desktop\логотипы треков\Орлёнок Лид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574584" cy="823653"/>
          </a:xfrm>
          <a:prstGeom prst="rect">
            <a:avLst/>
          </a:prstGeom>
          <a:noFill/>
        </p:spPr>
      </p:pic>
      <p:pic>
        <p:nvPicPr>
          <p:cNvPr id="14" name="Picture 4" descr="C:\Users\Home\Desktop\логотипы треков\Орлёнок Мас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720080" cy="669116"/>
          </a:xfrm>
          <a:prstGeom prst="rect">
            <a:avLst/>
          </a:prstGeom>
          <a:noFill/>
        </p:spPr>
      </p:pic>
      <p:pic>
        <p:nvPicPr>
          <p:cNvPr id="15" name="Picture 5" descr="C:\Users\Home\Desktop\логотипы треков\Орлёнок Спортс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581162" cy="706929"/>
          </a:xfrm>
          <a:prstGeom prst="rect">
            <a:avLst/>
          </a:prstGeom>
          <a:noFill/>
        </p:spPr>
      </p:pic>
      <p:pic>
        <p:nvPicPr>
          <p:cNvPr id="16" name="Picture 6" descr="C:\Users\Home\Desktop\логотипы треков\Орлёнок Хранител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545815" cy="669115"/>
          </a:xfrm>
          <a:prstGeom prst="rect">
            <a:avLst/>
          </a:prstGeom>
          <a:noFill/>
        </p:spPr>
      </p:pic>
      <p:pic>
        <p:nvPicPr>
          <p:cNvPr id="17" name="Picture 7" descr="C:\Users\Home\Desktop\логотипы треков\Орлёнок Эколог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735700" cy="653498"/>
          </a:xfrm>
          <a:prstGeom prst="rect">
            <a:avLst/>
          </a:prstGeom>
          <a:noFill/>
        </p:spPr>
      </p:pic>
      <p:pic>
        <p:nvPicPr>
          <p:cNvPr id="18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732410" cy="669116"/>
          </a:xfrm>
          <a:prstGeom prst="rect">
            <a:avLst/>
          </a:prstGeom>
          <a:noFill/>
        </p:spPr>
      </p:pic>
      <p:sp>
        <p:nvSpPr>
          <p:cNvPr id="3074" name="AutoShape 2" descr="https://webmg.ru/wp-content/uploads/2022/09/1648507186_4-kartinkin-net-p-risunki-radugi-kartinki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webmg.ru/wp-content/uploads/2022/09/1648507279_42-kartinkin-net-p-risunki-radugi-kartinki-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webmg.ru/wp-content/uploads/2022/09/1648507279_42-kartinkin-net-p-risunki-radugi-kartinki-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Home\Desktop\Орлята- эрудит\upl_1615650270_105124_gwnbg.jpg"/>
          <p:cNvPicPr>
            <a:picLocks noChangeAspect="1" noChangeArrowheads="1"/>
          </p:cNvPicPr>
          <p:nvPr/>
        </p:nvPicPr>
        <p:blipFill>
          <a:blip r:embed="rId9" cstate="print"/>
          <a:srcRect l="6061" t="4294" r="3030"/>
          <a:stretch>
            <a:fillRect/>
          </a:stretch>
        </p:blipFill>
        <p:spPr bwMode="auto">
          <a:xfrm>
            <a:off x="1403648" y="3068960"/>
            <a:ext cx="2160240" cy="3209613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 l="10022" t="16142" r="10912" b="67086"/>
          <a:stretch>
            <a:fillRect/>
          </a:stretch>
        </p:blipFill>
        <p:spPr bwMode="auto">
          <a:xfrm>
            <a:off x="4067944" y="1124744"/>
            <a:ext cx="43924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79912" y="332656"/>
            <a:ext cx="2734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Всезнаек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908720"/>
            <a:ext cx="223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Расшифруй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0" cstate="print"/>
          <a:srcRect l="2245" t="66240" r="694" b="1863"/>
          <a:stretch>
            <a:fillRect/>
          </a:stretch>
        </p:blipFill>
        <p:spPr bwMode="auto">
          <a:xfrm>
            <a:off x="2555776" y="2132856"/>
            <a:ext cx="630063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203848" y="4581128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капот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940152" y="4581128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канат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ome\Desktop\логотипы треков\Орлёнок Доброволе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549103" cy="669116"/>
          </a:xfrm>
          <a:prstGeom prst="rect">
            <a:avLst/>
          </a:prstGeom>
          <a:noFill/>
        </p:spPr>
      </p:pic>
      <p:pic>
        <p:nvPicPr>
          <p:cNvPr id="13" name="Picture 3" descr="C:\Users\Home\Desktop\логотипы треков\Орлёнок Лид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574584" cy="823653"/>
          </a:xfrm>
          <a:prstGeom prst="rect">
            <a:avLst/>
          </a:prstGeom>
          <a:noFill/>
        </p:spPr>
      </p:pic>
      <p:pic>
        <p:nvPicPr>
          <p:cNvPr id="14" name="Picture 4" descr="C:\Users\Home\Desktop\логотипы треков\Орлёнок Мас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720080" cy="669116"/>
          </a:xfrm>
          <a:prstGeom prst="rect">
            <a:avLst/>
          </a:prstGeom>
          <a:noFill/>
        </p:spPr>
      </p:pic>
      <p:pic>
        <p:nvPicPr>
          <p:cNvPr id="15" name="Picture 5" descr="C:\Users\Home\Desktop\логотипы треков\Орлёнок Спортс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581162" cy="706929"/>
          </a:xfrm>
          <a:prstGeom prst="rect">
            <a:avLst/>
          </a:prstGeom>
          <a:noFill/>
        </p:spPr>
      </p:pic>
      <p:pic>
        <p:nvPicPr>
          <p:cNvPr id="16" name="Picture 6" descr="C:\Users\Home\Desktop\логотипы треков\Орлёнок Хранител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545815" cy="669115"/>
          </a:xfrm>
          <a:prstGeom prst="rect">
            <a:avLst/>
          </a:prstGeom>
          <a:noFill/>
        </p:spPr>
      </p:pic>
      <p:pic>
        <p:nvPicPr>
          <p:cNvPr id="17" name="Picture 7" descr="C:\Users\Home\Desktop\логотипы треков\Орлёнок Эколог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735700" cy="653498"/>
          </a:xfrm>
          <a:prstGeom prst="rect">
            <a:avLst/>
          </a:prstGeom>
          <a:noFill/>
        </p:spPr>
      </p:pic>
      <p:pic>
        <p:nvPicPr>
          <p:cNvPr id="18" name="Picture 8" descr="C:\Users\Home\Desktop\логотипы треков\Орлёнок Эруди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732410" cy="669116"/>
          </a:xfrm>
          <a:prstGeom prst="rect">
            <a:avLst/>
          </a:prstGeom>
          <a:noFill/>
        </p:spPr>
      </p:pic>
      <p:sp>
        <p:nvSpPr>
          <p:cNvPr id="3074" name="AutoShape 2" descr="https://webmg.ru/wp-content/uploads/2022/09/1648507186_4-kartinkin-net-p-risunki-radugi-kartinki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webmg.ru/wp-content/uploads/2022/09/1648507279_42-kartinkin-net-p-risunki-radugi-kartinki-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webmg.ru/wp-content/uploads/2022/09/1648507279_42-kartinkin-net-p-risunki-radugi-kartinki-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Home\Desktop\Орлята- эрудит\upl_1615650270_105124_gwnbg.jpg"/>
          <p:cNvPicPr>
            <a:picLocks noChangeAspect="1" noChangeArrowheads="1"/>
          </p:cNvPicPr>
          <p:nvPr/>
        </p:nvPicPr>
        <p:blipFill>
          <a:blip r:embed="rId9" cstate="print"/>
          <a:srcRect l="6061" t="4294" r="3030"/>
          <a:stretch>
            <a:fillRect/>
          </a:stretch>
        </p:blipFill>
        <p:spPr bwMode="auto">
          <a:xfrm>
            <a:off x="1403648" y="3068960"/>
            <a:ext cx="2160240" cy="320961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9912" y="332656"/>
            <a:ext cx="2734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Всезнаек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908720"/>
            <a:ext cx="362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Сосчитай квадраты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ttps://narcosis-css.ru/800/600/https/sun9-63.userapi.com/TfnvqL0O8KzBRg7j_JBXHuq_SHqLE8fT9_bNdg/bYCZdeDmiEY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 l="16271" t="18357" r="14889"/>
          <a:stretch>
            <a:fillRect/>
          </a:stretch>
        </p:blipFill>
        <p:spPr bwMode="auto">
          <a:xfrm>
            <a:off x="3563888" y="1628800"/>
            <a:ext cx="461443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Home\Desktop\Орлята- эрудит\1644917377_7-fikiwiki-com-p-kartinki-losyasha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5"/>
            <a:ext cx="1231449" cy="16266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33265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32656"/>
            <a:ext cx="568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Задачки на сообразительность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11760" y="1340768"/>
          <a:ext cx="6096000" cy="325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>
            <a:off x="2771800" y="1412776"/>
            <a:ext cx="792088" cy="69837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771800" y="2996952"/>
            <a:ext cx="792088" cy="6983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7984" y="2348880"/>
            <a:ext cx="792088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5940152" y="2996952"/>
            <a:ext cx="720080" cy="69837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400506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204864"/>
            <a:ext cx="792088" cy="69837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771800" y="3789040"/>
            <a:ext cx="792088" cy="69837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5976" y="1556792"/>
            <a:ext cx="792088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ольцо 18"/>
          <p:cNvSpPr/>
          <p:nvPr/>
        </p:nvSpPr>
        <p:spPr>
          <a:xfrm>
            <a:off x="5868144" y="1412776"/>
            <a:ext cx="720080" cy="698376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27984" y="3068960"/>
            <a:ext cx="79208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27984" y="3933056"/>
            <a:ext cx="792088" cy="5040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ольцо 22"/>
          <p:cNvSpPr/>
          <p:nvPr/>
        </p:nvSpPr>
        <p:spPr>
          <a:xfrm>
            <a:off x="5940152" y="2204864"/>
            <a:ext cx="720080" cy="69837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940152" y="3861048"/>
            <a:ext cx="720080" cy="698376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1556792"/>
            <a:ext cx="1008112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2420888"/>
            <a:ext cx="100811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08304" y="3140968"/>
            <a:ext cx="100811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912" y="33265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32656"/>
            <a:ext cx="395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Задачки на смекалку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ttps://papik.pro/uploads/posts/2022-01/1642366420_1-papik-pro-p-losyash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48245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144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слово по опорным словам. Из первого слова бери первый слог, из    второго – второй и так далее:</vt:lpstr>
      <vt:lpstr>Презентация PowerPoint</vt:lpstr>
      <vt:lpstr>Презентация PowerPoint</vt:lpstr>
      <vt:lpstr>Презентация PowerPoint</vt:lpstr>
      <vt:lpstr>Презентация PowerPoint</vt:lpstr>
      <vt:lpstr>За забором медвежата. Видны 8 лапок. Сколько там медвежат?</vt:lpstr>
      <vt:lpstr> На дереве 10 яблок. Все, кроме 3, сорвали. Сколько яблок осталось на дереве?</vt:lpstr>
      <vt:lpstr>Шла бабка в Москву, а навстречу 3 старика. Сколько человек шло в Москву?</vt:lpstr>
      <vt:lpstr>Отгадай ребус и запиши слова</vt:lpstr>
      <vt:lpstr>Россия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41</cp:revision>
  <dcterms:created xsi:type="dcterms:W3CDTF">2022-11-26T15:45:41Z</dcterms:created>
  <dcterms:modified xsi:type="dcterms:W3CDTF">2024-04-17T19:35:49Z</dcterms:modified>
</cp:coreProperties>
</file>