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4" r:id="rId7"/>
    <p:sldId id="265" r:id="rId8"/>
    <p:sldId id="268" r:id="rId9"/>
    <p:sldId id="260" r:id="rId10"/>
    <p:sldId id="267" r:id="rId11"/>
    <p:sldId id="266" r:id="rId12"/>
    <p:sldId id="272" r:id="rId13"/>
    <p:sldId id="271" r:id="rId14"/>
    <p:sldId id="259" r:id="rId15"/>
    <p:sldId id="275" r:id="rId16"/>
    <p:sldId id="276" r:id="rId17"/>
    <p:sldId id="270" r:id="rId18"/>
    <p:sldId id="277" r:id="rId19"/>
    <p:sldId id="274" r:id="rId20"/>
    <p:sldId id="278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77d0a6608cd8c23123730bca229aa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2928934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Расскажем о войне в стихах и прозе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264318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Виртуальная выставка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-george-s-ribbon-free-space-victory-day-9th-may-background-for-inserting-the-label_502213-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857364"/>
            <a:ext cx="3305937" cy="4390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642918"/>
            <a:ext cx="25003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Юрий Бондарев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 «Горячий снег»</a:t>
            </a:r>
            <a:endParaRPr lang="ru-RU" sz="2400" dirty="0" smtClean="0">
              <a:solidFill>
                <a:schemeClr val="bg1"/>
              </a:solidFill>
              <a:latin typeface="Gabriola" pitchFamily="82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857232"/>
            <a:ext cx="42148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Бондарев Ю.В.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Горячий снег: Роман/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Редкол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 Ч. Айтматов, Г. Бердников, Ю. Бондарев и др.; Вступ. статья И.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Богатко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– М.: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Лит., 1988. – с.  368 (Б-ка советского романа).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настоящем томе «Библиотеки советского романа» представлен роман Героя Социалистического Труда, лауреата Ленинской премии Ю.В. Бондарева «Горячий снег»- выдающееся произведение советской литературы, посвященное Великой Отечественной войне, изображению героических подвигов советских воинов в одном из решающих эпизодов Сталинградской битвы.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-george-s-ribbon-free-space-victory-day-9th-may-background-for-inserting-the-label_502213-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2844" y="357166"/>
            <a:ext cx="55007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Адамович А.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Блокадная книга / Алесь Адамович, Даниил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Гранин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— М. : Изд-во РАГС, 2005. — 600, [1] с. ил.,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портр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факс.; 22. — (Серия "Священная война");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Правда о войне безжалостна. Такую правду показали в своей "Блокадной книге" Алесь Адамович и Даниил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Гранин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оба — участники Великой Отечественной войны.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"Блокадная книга" построена на дневниках и воспоминаниях свидетелей "ленинградского апокалипсиса". Авторы встречались и с простыми ленинградцами, пережившими блокаду, и с людьми, от которых зависело принятие решений. Так появилась первая народная книга о блокаде. В свое время выпуск этой книги был задержан цензурой – слишком неудобной оказалась блокадная правда.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выхода книги на ее авторов обрушилась лавина писем: читатели благодарили Адамовича 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первую, настоящую книгу о блокаде. Эту книгу, представляющую собой яркое свидетельство времени, должен прочесть каждый.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4-196-B870-4-VB152906_m_600x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714488"/>
            <a:ext cx="2933706" cy="40005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9256" y="857232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Алесь Адамович, Даниил </a:t>
            </a:r>
            <a:r>
              <a:rPr lang="ru-RU" sz="2200" b="1" dirty="0" err="1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Гранин</a:t>
            </a:r>
            <a:endParaRPr lang="ru-RU" sz="2200" b="1" dirty="0" smtClean="0">
              <a:solidFill>
                <a:schemeClr val="bg1"/>
              </a:solidFill>
              <a:latin typeface="Gabriola" pitchFamily="82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«Блокадная книга»</a:t>
            </a:r>
            <a:endParaRPr lang="ru-RU" sz="2200" b="1" dirty="0">
              <a:solidFill>
                <a:schemeClr val="bg1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-george-s-ribbon-free-space-victory-day-9th-may-background-for-inserting-the-label_502213-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71670" y="357166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Военная поэзия 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67213388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785926"/>
            <a:ext cx="3816153" cy="4929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48" y="1500174"/>
            <a:ext cx="45720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«Василий Тёркин. Книга про бойца»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 поэма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Александра Твардовского, одно из главных произведений в творчестве поэта, получившая всенародное признание. Поэма посвящена вымышленному герою — Василию Тёркину,</a:t>
            </a:r>
            <a:r>
              <a:rPr lang="ru-RU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солдату Великой Отечественной войны.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Поэма начала печататься с продолжением в газетном варианте с 1942 года и была закончена в 1945 году. Первое отдельное издание ещё незаконченного произведения вышло в том же 1942 году. 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785794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Александр Твардовский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«Василий Тёркин»</a:t>
            </a:r>
            <a:endParaRPr lang="ru-RU" sz="2400" b="1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-george-s-ribbon-free-space-victory-day-9th-may-background-for-inserting-the-label_502213-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10038744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000240"/>
            <a:ext cx="2281919" cy="3714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9322" y="642918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Константин Симонов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Стихотворения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Поэмы </a:t>
            </a:r>
            <a:endParaRPr lang="ru-RU" sz="2400" b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857364"/>
            <a:ext cx="4572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Симонов К.М.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Стихотворения. Поэмы.—М.: Правда, 1982. 448 с., ил. 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сборник произведений известного советского писателя К. Симонова (1915-1979) вошли его лучшие стихотворения и поэмы.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iplomatiya-iskusstvo-kak-rassorit-vrag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71604" y="42860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57554" y="857232"/>
            <a:ext cx="321471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Жди меня, и я вернусь.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Только очень жди,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Жди, когда наводят грусть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Желтые дожди,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Жди, когда снега метут,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Жди, когда жара,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Жди, когда других не ждут,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Позабыв вчера.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Жди, когда из дальних мест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Писем не придет,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Жди, когда уж надоест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Всем, кто вместе ждет.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Жди меня, и я вернусь,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 желай добра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Всем, кто знает наизусть,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забыть пора.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Пусть поверят сын и мать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 то, что нет меня,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Пусть друзья устанут ждать,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Сядут у огня,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Выпьют горькое вино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 помин души…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5008" y="542926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К. Симонов «Жди меня»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(отрывок)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-george-s-ribbon-free-space-victory-day-9th-may-background-for-inserting-the-label_502213-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bHJyb89h3q44QKfkZr4C2oOj6iP3t3peOUGhhE9-9QB3MCTosXbBpJM6_ld-SLFkA2HA8SiYZheGsbVIvSpCLVzTg7rbgf-ODBSmNIbKI3s3Q_tDNkBpTHoXcgbtGLej5UGACUUSl8LiXqkh28oUEnfmpwTOmyIBgsEiL2p6lbqJJAevjsCMr3kS4aYUX2bIQKG5Y3aBWFzbV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071678"/>
            <a:ext cx="3173776" cy="4214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714356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Юлия </a:t>
            </a:r>
            <a:r>
              <a:rPr lang="ru-RU" sz="2400" b="1" dirty="0" err="1" smtClean="0">
                <a:solidFill>
                  <a:schemeClr val="bg1"/>
                </a:solidFill>
                <a:latin typeface="Gabriola" pitchFamily="82" charset="0"/>
              </a:rPr>
              <a:t>Друнина</a:t>
            </a:r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Избранное </a:t>
            </a:r>
            <a:endParaRPr lang="ru-RU" sz="2400" b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214290"/>
            <a:ext cx="51435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Друнина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Ю.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Избранные произведения: в 2-х т.—М.: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лит., 1981.  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Двухтомник избранных произведений известной советской поэтессы Юлии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Друниной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объединяет лучшие стихотворения и прозу, созданные почти за сорок лет ее литературной работы. 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первый том вошли стихотворения 1941 - 1969 годов.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Среди поэм, включённых в сборник, — «В горах моё сердце», «Тревога», «Окопная звезда» и другие. Прозаический раздел тома составляют повести «С фронтовым приветом», «Алина», «Та весна», «Из тех, кто не вернулся», «Вера в победу» и другие. В этих произведениях поэтесса продолжает тему войны и судьбы своего поколения, рассказывает о фронтовых буднях, о дружбе и любви, о тех, кто не вернулся с полей сражений. 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iplomatiya-iskusstvo-kak-rassorit-vrag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71604" y="42860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85984" y="1214422"/>
            <a:ext cx="342902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 откуда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Вдруг берутся силы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 час, когда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 душе черным-черно?..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 б я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Была не дочь России,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Опустила руки бы давно,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Опустила руки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 сорок первом.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Помнишь?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Заградительные рвы,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Словно обнажившиеся нервы,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Зазмеились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около Москвы.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Похоронки,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Раны,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Пепелища…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Память,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Душу мне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Войной не рви,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1214422"/>
            <a:ext cx="35719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Только времени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 знаю чище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 острее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 Родине любви.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Лишь любовь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Давала людям силы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Посреди ревущего огня.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 б я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 верила в Россию,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 она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 верила б в меня.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5000636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Друнина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 откуда вдруг берутся силы»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-george-s-ribbon-free-space-victory-day-9th-may-background-for-inserting-the-label_502213-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90962337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428736"/>
            <a:ext cx="3034669" cy="4214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1285860"/>
            <a:ext cx="50006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Моабитская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тетрадь» — цикл стихотворений татарского поэта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Мусы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Джалиля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написанный им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Моабитской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тюрьме. В 1946 бывший военнопленный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Нигмат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Терегулов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принес в Союз писателей Татарии блокнот с шестью десятками стихов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Джалиля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Через год из советского консульства в Брюсселе пришла вторая тетрадь. Из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Моабитской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тюрьмы ее вынес бельгийский патриот Андре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Тиммерманс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и, выполняя последнюю волю поэта, отправил стихи на родину. В двух тетрадях сохранилось около ста стихотворений. Впервые они были опубликованы в 1953 в «Литературной газете» благодаря главному редактору Константину Симонову. В 1957 автор за этот цикл стихотворений был посмертно удостоен Ленинской премии. Вступительная статья Юрия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Королькова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428604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Gabriola" pitchFamily="82" charset="0"/>
              </a:rPr>
              <a:t>Муса</a:t>
            </a:r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Gabriola" pitchFamily="82" charset="0"/>
              </a:rPr>
              <a:t>Джалиль</a:t>
            </a:r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  <a:latin typeface="Gabriola" pitchFamily="82" charset="0"/>
              </a:rPr>
              <a:t>Моабитская</a:t>
            </a:r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 тетрадь»</a:t>
            </a:r>
            <a:endParaRPr lang="ru-RU" sz="2400" b="1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iplomatiya-iskusstvo-kak-rassorit-vrag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71604" y="42860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00364" y="1285860"/>
            <a:ext cx="392909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Простились мы, и с вышитой каймою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Платок родные руки дали мне.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Подарок милой! Он всегда со мною.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Ведь им закрыл я рану на войне.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Окрасился платочек теплой кровью,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Поведав мне о чем-то о родном.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будто наклонилась к изголовью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Моя подруга в поле под огнем.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 врагом колен не преклонял я,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отступил в сраженьях ни на пядь.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том, как наше счастье отстоял я,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Платочек этот вправе рассказать.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57884" y="535782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Джалиль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«Платочек»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-george-s-ribbon-free-space-victory-day-9th-may-background-for-inserting-the-label_502213-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67133651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571744"/>
            <a:ext cx="3500438" cy="35004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121442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Роберт Рождественский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«Избранная лирика»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142984"/>
            <a:ext cx="42862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Роберт Рождественский создал ряд стихотворений о Великой Отечественной войне, в которых отразил героизм, боль потерь и память о жертвах. Его произведения часто становились песнями, а некоторые стали классикой военной лирики. 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«Реквием (Вечная слава героям)»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главное военное произведение Рождественского, написанное в 1962 году по просьбе композитора Дмитрия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Кабалевского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Поэма — симфония общечеловеческого горя и памяти, стихи к оратории о Великой Отечественной войне.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-george-s-ribbon-free-space-victory-day-9th-may-background-for-inserting-the-label_502213-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000504"/>
            <a:ext cx="3391476" cy="26860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71414"/>
            <a:ext cx="8286808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Великая Отечественная война уходит от нас всё дальше. Уходят и те, кто видел её своими глазами, - солдаты, медсёстры, дети блокадного Ленинграда, труженики тыла. Но память о войне не становится тише. Она живёт в книгах. В тех самых книгах, которые мы перечитываем, передаём детям, ставим на видное место в библиотеках и домашних шкафах.</a:t>
            </a:r>
          </a:p>
          <a:p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Зачем сегодня, спустя десятилетия, снова открывать военную прозу и стихи? Не для того, чтобы ворошить боль. А для того, чтобы понять: как люди выдерживали нечеловеческие испытания? Что помогало им не сломаться? Как они умели любить, верить и надеяться там, где, казалось, осталась только смерть?</a:t>
            </a:r>
          </a:p>
          <a:p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Наша выставка - это не перечень обязательных произведений из школьной программы. Это разговор по душам. Здесь соседствуют два голоса: </a:t>
            </a: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поэзия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быстрая, обжигающая, идущая от сердца напрямую; и </a:t>
            </a: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проза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спокойная, детальная, позволяющая прожить войну день за днём вместе с героями.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iplomatiya-iskusstvo-kak-rassorit-vrag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71604" y="42860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1142984"/>
            <a:ext cx="54292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Вечная слава героям! Вечная слава! Вечная слава! Вечная слава героям! Слава героям! Слава!..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зачем она им, эта слава, — мёртвым? Для чего она им, эта слава, — павшим? Всё живое — спасшим. Себя — не спасшим. Для чего она им, эта слава, — мёртвым?..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молнии в тучах заплещутся жарко, и огромное небо от грома оглохнет, если крикнут все люди земного шара, — ни один из погибших даже не вздрогнет.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Знаю: солнце в пустые глазницы не брызнет! Знаю: песня тяжёлых могил не откроет! Но от имени сердца, от имени жизни, повторяю! Вечная Слава Героям!..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535782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Роберт Рождественский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«Реквием»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(отрывок)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-george-s-ribbon-free-space-victory-day-9th-may-background-for-inserting-the-label_502213-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2910" y="357166"/>
            <a:ext cx="757242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подошли к финалу нашей виртуальной выставки, но не к финалу разговора о войне в литературе. Честно признаемся: за страницами этого обзора остались сотни имён, тысячи строк, целые библиотеки.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не рассказали о пронзительных «Спутниках» Веры Пановой, не заглянули в суровую окопную правду Виктора Астафьева («Прокляты и убиты»). Почти не коснулись поэзии фронтовиков, погибших в самом начале пути — Павла Когана, Михаила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Кульчицкого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 ведь есть ещё песни военных лет, ставшие народными стихами («Тёмная ночь», «В землянке», «Катюша»), есть детские книги о войне, есть современные авторы, которые продолжают эту тему.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Всё, что вы увидели на нашей выставке, — лишь капля в огромном море военной литературы.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Одна книга из сотен, один поэт из десятков.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даже эта маленькая капля способна затронуть сердце, если мы остановимся, прочитаем и задумаемся.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-george-s-ribbon-free-space-victory-day-9th-may-background-for-inserting-the-label_502213-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3e5cb863565642546f4c23d7561bdaa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571480"/>
            <a:ext cx="4360067" cy="29393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500042"/>
            <a:ext cx="300039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Поэзия военных лет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возникла прямо в окопах, в перерывах между боями, в промёрзших землянках. Стихи переписывали от руки, заучивали наизусть, отправляли в письмах-треугольниках. Они были и молитвой («Жди меня» Константина Симонова), и реквиемом («Зинка» Юлии </a:t>
            </a:r>
            <a:r>
              <a:rPr lang="ru-RU" sz="1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Друниной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и суровой исповедью («Я убит подо Ржевом» Александра Твардовского). Поэты-фронтовики — Семён </a:t>
            </a:r>
            <a:r>
              <a:rPr lang="ru-RU" sz="1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Гудзенко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Борис Слуцкий, Давид Самойлов, </a:t>
            </a:r>
            <a:r>
              <a:rPr lang="ru-RU" sz="1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Муса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Джалиль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писали не «про войну», а изнутри её. Поэтому каждое слово звучит как выстрел.</a:t>
            </a:r>
            <a:endParaRPr lang="ru-RU" sz="1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14285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крыла памяти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3929066"/>
            <a:ext cx="57150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Проза о войне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часто создавалась уже после Победы, но от этого не менее пронзительно. Повесть Бориса Васильева «А зори здесь тихие…» - о девушках-зенитчицах, погибших в карельских лесах. Рассказ Михаила Шолохова «Судьба человека» - об одном солдате, потерявшем всех, но сохранившем живое сердце. «Горячий снег» Юрия Бондарева - о двух днях под Сталинградом, которые уместили целую вечность. В прозе нет торопливости стиха. Здесь можно остановиться, рассмотреть лицо, услышать шорох шинели, почувствовать запах пороха и махорки.</a:t>
            </a:r>
            <a:endParaRPr lang="ru-RU" sz="1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-george-s-ribbon-free-space-victory-day-9th-may-background-for-inserting-the-label_502213-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00232" y="142852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Проза о войне 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0x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83" y="1933575"/>
            <a:ext cx="2888742" cy="45254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1071546"/>
            <a:ext cx="3500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Борис Васильев                                  «В списках не значился» 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857232"/>
            <a:ext cx="500066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Васильев Б.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списках не значился: роман/ Борис Васильев. – СПб. : Азбука, Азбука-Аттикус, 2017. – 288 с. – (Азбука классика). 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Вниманию читателей предлагается роман известного российского писателя Бориса Львовича Васильева «В списках не значился», вошедший в золотой фонд литературы о Великой Отечественной войне. Главный герой, лейтенант Плужников, – последний защитник легендарный Брестской крепости. Но не только о сопротивлении фашистам рассказывает книга – перед нами история о преданности, любви и смерти…и, конечно, о настоящем подвиге. Далеко не всем автором 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века дано написать нечто подобное по силе, искренности, проникновенности, как этот удивительный роман о Русском Солдате…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-george-s-ribbon-free-space-victory-day-9th-may-background-for-inserting-the-label_502213-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10075485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714488"/>
            <a:ext cx="344424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2132" y="714356"/>
            <a:ext cx="2714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Михаил Шолохов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«Судьба человека»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500042"/>
            <a:ext cx="47149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Шолохов, Михаил Александрович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Судьба человека : Рассказы / Михаил Шолохов;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С. А. Трофимов. - Москва : Сов. Россия, 1983. - 128 с. 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Трагедия не обошла стороной ни один дом во время Великой Отечественной войны. Как выстоять на войне, сохранив твердость, веру, силу духа, человечность и достоинство — об этом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непридуманные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истории Михаила Шолохова.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Пронзительные повествования были незабываемо экранизированы Сергеем Бондарчуком — «Судьба человека», и Василием Шукшиным — «Они сражались за Родину», так что исполнители ролей вполне оправданно стали лицами и образами героев шолоховских произведений.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документальная правда о войне — в очерках Михаила Шолохова, написанных в это время.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-george-s-ribbon-free-space-victory-day-9th-may-background-for-inserting-the-label_502213-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orig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71612"/>
            <a:ext cx="2572131" cy="4025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571480"/>
            <a:ext cx="2643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Борис Васильев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«А зори здесь тихие…»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71802" y="714356"/>
            <a:ext cx="59293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Васильев Борис Львович.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зори здесь тихие… : [ сборник ] / Борис Львович Васильев. – Москва : Издательство АСТ, 2024. –  384с. –  (Эксклюзив: Русская классика) .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Пять совсем еще юных девушек-зенитчиц под руководством старшины вступают в неравный бой с отрядом немецких диверсантов. Об этом великом, однако не попавшем в сводки военных событий подвиге повесть «А зори здесь тихие…» – шедевр русской «военной прозы», одно из самых проникновенных и трагических произведений о Великой Отечественной войне.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Действие повести «Завтра была война» происходит накануне Великой Отечественной войны. Это история о школьниках, их взрослении, первом нравственном выборе и противостоянии, история о выпускниках, которым совсем скоро предстоит взять в руки оружие и отправиться на фронт – защищать Родину.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-george-s-ribbon-free-space-victory-day-9th-may-background-for-inserting-the-label_502213-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orig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214422"/>
            <a:ext cx="3048000" cy="4656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3702" y="285728"/>
            <a:ext cx="20717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abriola" pitchFamily="82" charset="0"/>
              </a:rPr>
              <a:t>Василь Быков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abriola" pitchFamily="82" charset="0"/>
              </a:rPr>
              <a:t>«Обелиск»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58578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Быков, Василь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Обелиск : [Повесть : Для сред. и ст.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возраста] / Василь Быков; Пер. с рус. А. Волков; [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М. Д.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Давлятшин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]. - Чебоксары : Чуваш. кн. изд-во, 1986. - 71, [1] с.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Повесть Василя Быкова «Обелиск» — это книга о людях, оказавшихся на оккупированных врагом территориях.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занятом фашистами селе учитель Мороз продолжает вести уроки в школе, чтобы юные души его учеников обрели надёжную защиту от фашистской пропаганды. Но, защитив души своих подопечных, он погибнет, пытаясь спасти их жизни.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Антиподами учителя Мороза выступают ханжи-бюрократы, больше всего озабоченные, «как бы чего не вышло», и даже спустя годы после войны воюющие с памятью героев. Именно об этом им говорит старик-ветеран: «Жизнь — это миллионы ситуаций, миллионы характеров. И миллионы судеб. А вы всё хотите втиснуть в две-три расхожие схемы, чтобы попроще!» И простой обелиск в небольшом селе становится для людей знаком победы живого подвига над мертвящей казёнщиной.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-george-s-ribbon-free-space-victory-day-9th-may-background-for-inserting-the-label_502213-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85720" y="714356"/>
            <a:ext cx="25003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Константин Симонов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«Живые и Мертвые»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214290"/>
            <a:ext cx="592937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Симонов, Константин Михайлович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Живые и мертвые [Текст] : роман : в 3-х книгах / Константин Симонов.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bg1"/>
                </a:solidFill>
              </a:rPr>
              <a:t>Москва : Советский писатель.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Книга первая. Живые и мертвые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Книга вторая. Солдатами не рождаются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Книга третья. Последнее лето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первой книге повествование ведется от лица главного героя – красноармейца Синцова. Он рассказывает о первых месяцах войны. Тех месяцах, когда Красная армия терпела сокрушительные поражения на фронте. Особое внимание рассказчик уделяет битвам под Москвой – первых контрнаступлениях русской армии. Он ярко рисует картину растерянности полководцев, их неспособность трезво оценить ситуацию и принять стратегически верные решения.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Вторая книга рассказывает о переломных моментах Великой Отечественной войны. Конец 1942 года. Ситуация на фронте изменилась и у советских командиров растет уверенность в победе. В этой книге автор описывает не только сражения, но и значимость тружеников тыла. Третья книга повествует о победоносных шагах красной Армии. Победа не за горами и главные герои получают возможность уделить время чувствам и личной жизни. Последняя книга практически не содержит информации о сражениях и рассказывает о жизни за кулисами военного театра.</a:t>
            </a:r>
          </a:p>
        </p:txBody>
      </p:sp>
      <p:pic>
        <p:nvPicPr>
          <p:cNvPr id="8" name="Рисунок 7" descr="bHJyb89h3q44QKfkZr4C2oOj6iP3t3peOUGhhE9-9QFmgKBM5TNUBeNK7mau7ZFUEpXFZAgdxmdWtAB4XTpSuBnDg4q7JP-7HGHWdJbqQw5241_z8sNrnvh2ogYMKAYjhIKCbzbSVCH2H4rnakn3kvJlt7ZtquNBYjPindu5ZhvIpiTdnFFNfPmTEjTmPnV6Q8B4wQSTyk07F-L0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85926"/>
            <a:ext cx="2536246" cy="42862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-george-s-ribbon-free-space-victory-day-9th-may-background-for-inserting-the-label_502213-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7091776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285860"/>
            <a:ext cx="3679059" cy="4886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0694" y="500042"/>
            <a:ext cx="32861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Gabriola" pitchFamily="82" charset="0"/>
              </a:rPr>
              <a:t>Борис Полевой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Gabriola" pitchFamily="82" charset="0"/>
              </a:rPr>
              <a:t>«Повесть о настоящем человеке»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85728"/>
            <a:ext cx="5143504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Полевой, Борис Николаевич</a:t>
            </a:r>
            <a:endParaRPr lang="ru-RU" sz="17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Повесть о настоящем человеке : [О А. П. Маресьеве. Для ст. школьников] / Борис Полевой; [</a:t>
            </a:r>
            <a:r>
              <a:rPr lang="ru-RU" sz="1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В. А. Авдеев]. - Новосибирск : </a:t>
            </a:r>
            <a:r>
              <a:rPr lang="ru-RU" sz="1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Зап.-Сиб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кн. изд-во, 1982. - 320 с. </a:t>
            </a:r>
          </a:p>
          <a:p>
            <a:endParaRPr lang="ru-RU" sz="17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основу «Повести» положена удивительная судьба советского летчика-аса Алексея Петровича Маресьева, жизнь которого стала примером мужества, несгибаемой воли и стойкости. Полевой как корреспондент газеты «Правда» прошел Великую Отечественную войну и собрал огромный фактический материал. Встреча с прославленным летчиком произошла в августе 1943 года, и его рассказ писатель занес в «Дневник полета 3-й эскадрильи». Через три года Полевой вернулся к своему «Дневнику» и за несколько недель создал книгу о подвиге безногого летчика. «Повесть» вышла в 1946 году и принесла автору общенародную любовь и славу, а спустя всего лишь два года по ней был снят художественный фильм с Павлом Кадочниковым в главной роли и поставлена одноименная опера Сергея Прокофьева.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1327</Words>
  <PresentationFormat>Экран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Sotrudniki</dc:creator>
  <cp:lastModifiedBy>bib-pc</cp:lastModifiedBy>
  <cp:revision>49</cp:revision>
  <dcterms:created xsi:type="dcterms:W3CDTF">2026-05-04T06:57:31Z</dcterms:created>
  <dcterms:modified xsi:type="dcterms:W3CDTF">2026-05-12T10:39:51Z</dcterms:modified>
</cp:coreProperties>
</file>