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11C1B-9AA5-4D69-B15D-02DB3D24BFD7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86EF-E075-4F3F-8E93-15AB4BC42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7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4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5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4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5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9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80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9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9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7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7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6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3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A3E6-B09A-4832-A846-21640189268A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25108-CDEC-4B1A-96A4-5DB6139A0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35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7B043-5989-E7CC-BDC2-275FF3A2B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891" y="526014"/>
            <a:ext cx="11250284" cy="4179151"/>
          </a:xfrm>
        </p:spPr>
        <p:txBody>
          <a:bodyPr>
            <a:normAutofit/>
          </a:bodyPr>
          <a:lstStyle/>
          <a:p>
            <a:pPr algn="ctr"/>
            <a:r>
              <a:rPr kumimoji="0" lang="ru-R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ТИПЫ БПЛА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2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93CA2A-581E-ABB7-5395-8D648A5AB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01" y="1"/>
            <a:ext cx="8383604" cy="6858000"/>
          </a:xfrm>
        </p:spPr>
      </p:pic>
    </p:spTree>
    <p:extLst>
      <p:ext uri="{BB962C8B-B14F-4D97-AF65-F5344CB8AC3E}">
        <p14:creationId xmlns:p14="http://schemas.microsoft.com/office/powerpoint/2010/main" val="366843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7F3502-40C3-1AD8-A8F4-771A76AAE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-9696"/>
            <a:ext cx="8412480" cy="6886304"/>
          </a:xfrm>
        </p:spPr>
      </p:pic>
    </p:spTree>
    <p:extLst>
      <p:ext uri="{BB962C8B-B14F-4D97-AF65-F5344CB8AC3E}">
        <p14:creationId xmlns:p14="http://schemas.microsoft.com/office/powerpoint/2010/main" val="252003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2F6093-4BE3-0F57-F981-16E00AF7D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-12991"/>
            <a:ext cx="8633861" cy="6862812"/>
          </a:xfrm>
        </p:spPr>
      </p:pic>
    </p:spTree>
    <p:extLst>
      <p:ext uri="{BB962C8B-B14F-4D97-AF65-F5344CB8AC3E}">
        <p14:creationId xmlns:p14="http://schemas.microsoft.com/office/powerpoint/2010/main" val="310950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D09B22D-319E-181C-B9F0-3B02869E5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1" y="85383"/>
            <a:ext cx="11888417" cy="6687234"/>
          </a:xfrm>
        </p:spPr>
      </p:pic>
    </p:spTree>
    <p:extLst>
      <p:ext uri="{BB962C8B-B14F-4D97-AF65-F5344CB8AC3E}">
        <p14:creationId xmlns:p14="http://schemas.microsoft.com/office/powerpoint/2010/main" val="69767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73D7F-CACB-D27E-292F-2E68C524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1A83CF2-08A0-37BF-A3A3-E038DFA2F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" y="98209"/>
            <a:ext cx="11842811" cy="6661582"/>
          </a:xfrm>
        </p:spPr>
      </p:pic>
    </p:spTree>
    <p:extLst>
      <p:ext uri="{BB962C8B-B14F-4D97-AF65-F5344CB8AC3E}">
        <p14:creationId xmlns:p14="http://schemas.microsoft.com/office/powerpoint/2010/main" val="358727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73D7F-CACB-D27E-292F-2E68C524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828B3A0-6C33-6DFF-EAE3-076BAAEC1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" y="95152"/>
            <a:ext cx="11853679" cy="6667695"/>
          </a:xfrm>
        </p:spPr>
      </p:pic>
    </p:spTree>
    <p:extLst>
      <p:ext uri="{BB962C8B-B14F-4D97-AF65-F5344CB8AC3E}">
        <p14:creationId xmlns:p14="http://schemas.microsoft.com/office/powerpoint/2010/main" val="234807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57EC95E5-2BA7-2316-E480-13D14F1A8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3" y="127436"/>
            <a:ext cx="11738894" cy="6603128"/>
          </a:xfrm>
        </p:spPr>
      </p:pic>
    </p:spTree>
    <p:extLst>
      <p:ext uri="{BB962C8B-B14F-4D97-AF65-F5344CB8AC3E}">
        <p14:creationId xmlns:p14="http://schemas.microsoft.com/office/powerpoint/2010/main" val="144461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7EE02A-CC22-1CE7-F003-4FC9EDA51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0" y="92757"/>
            <a:ext cx="11805467" cy="6640574"/>
          </a:xfrm>
        </p:spPr>
      </p:pic>
    </p:spTree>
    <p:extLst>
      <p:ext uri="{BB962C8B-B14F-4D97-AF65-F5344CB8AC3E}">
        <p14:creationId xmlns:p14="http://schemas.microsoft.com/office/powerpoint/2010/main" val="351375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98B64-9348-F8CB-DA98-404B24EDF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F88D00E5-F328-4C4D-832B-FB7A96B6D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1" y="113542"/>
            <a:ext cx="11788297" cy="6630916"/>
          </a:xfrm>
        </p:spPr>
      </p:pic>
    </p:spTree>
    <p:extLst>
      <p:ext uri="{BB962C8B-B14F-4D97-AF65-F5344CB8AC3E}">
        <p14:creationId xmlns:p14="http://schemas.microsoft.com/office/powerpoint/2010/main" val="17341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13FD-0776-3BAB-E3D4-91232DE0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564367"/>
            <a:ext cx="8610600" cy="1293028"/>
          </a:xfrm>
        </p:spPr>
        <p:txBody>
          <a:bodyPr/>
          <a:lstStyle/>
          <a:p>
            <a:r>
              <a:rPr lang="ru-RU" dirty="0"/>
              <a:t>РЕКОМЕНДАЦИИ НАСЕЛЕНИЮ</a:t>
            </a:r>
          </a:p>
        </p:txBody>
      </p:sp>
    </p:spTree>
    <p:extLst>
      <p:ext uri="{BB962C8B-B14F-4D97-AF65-F5344CB8AC3E}">
        <p14:creationId xmlns:p14="http://schemas.microsoft.com/office/powerpoint/2010/main" val="181703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89F7B3-D7D3-2C03-BFF7-7851DC013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07" y="0"/>
            <a:ext cx="8460213" cy="6858001"/>
          </a:xfrm>
        </p:spPr>
      </p:pic>
    </p:spTree>
    <p:extLst>
      <p:ext uri="{BB962C8B-B14F-4D97-AF65-F5344CB8AC3E}">
        <p14:creationId xmlns:p14="http://schemas.microsoft.com/office/powerpoint/2010/main" val="103759041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